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4" r:id="rId4"/>
  </p:sldMasterIdLst>
  <p:notesMasterIdLst>
    <p:notesMasterId r:id="rId17"/>
  </p:notesMasterIdLst>
  <p:handoutMasterIdLst>
    <p:handoutMasterId r:id="rId18"/>
  </p:handoutMasterIdLst>
  <p:sldIdLst>
    <p:sldId id="355" r:id="rId5"/>
    <p:sldId id="372" r:id="rId6"/>
    <p:sldId id="369" r:id="rId7"/>
    <p:sldId id="367" r:id="rId8"/>
    <p:sldId id="378" r:id="rId9"/>
    <p:sldId id="341" r:id="rId10"/>
    <p:sldId id="379" r:id="rId11"/>
    <p:sldId id="381" r:id="rId12"/>
    <p:sldId id="380" r:id="rId13"/>
    <p:sldId id="383" r:id="rId14"/>
    <p:sldId id="382" r:id="rId15"/>
    <p:sldId id="37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0" autoAdjust="0"/>
    <p:restoredTop sz="95026" autoAdjust="0"/>
  </p:normalViewPr>
  <p:slideViewPr>
    <p:cSldViewPr snapToGrid="0">
      <p:cViewPr varScale="1">
        <p:scale>
          <a:sx n="101" d="100"/>
          <a:sy n="101" d="100"/>
        </p:scale>
        <p:origin x="138" y="24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A98339-849B-4A1B-94AD-C4117A0FF4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50D5E0A-DBC5-4154-AAB7-1A6EB3DE09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50A84D-7040-4B66-A8F2-FF3252F0E77C}" type="datetimeFigureOut">
              <a:rPr lang="en-US" smtClean="0"/>
              <a:t>9/12/2025</a:t>
            </a:fld>
            <a:endParaRPr lang="en-US" dirty="0"/>
          </a:p>
        </p:txBody>
      </p:sp>
      <p:sp>
        <p:nvSpPr>
          <p:cNvPr id="4" name="Footer Placeholder 3">
            <a:extLst>
              <a:ext uri="{FF2B5EF4-FFF2-40B4-BE49-F238E27FC236}">
                <a16:creationId xmlns:a16="http://schemas.microsoft.com/office/drawing/2014/main" id="{7E10B103-107D-44C7-86CE-09C471DEAD0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0E0EF81-D30D-4180-8B94-1BE4961093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51B87B-3F29-42F3-B07C-6AC1131073FA}" type="slidenum">
              <a:rPr lang="en-US" smtClean="0"/>
              <a:t>‹#›</a:t>
            </a:fld>
            <a:endParaRPr lang="en-US" dirty="0"/>
          </a:p>
        </p:txBody>
      </p:sp>
    </p:spTree>
    <p:extLst>
      <p:ext uri="{BB962C8B-B14F-4D97-AF65-F5344CB8AC3E}">
        <p14:creationId xmlns:p14="http://schemas.microsoft.com/office/powerpoint/2010/main" val="610513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252D08-8B84-4A6F-9F01-611184AC5843}" type="datetimeFigureOut">
              <a:rPr lang="en-US" smtClean="0"/>
              <a:t>9/12/2025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FC84E0-A62F-42E1-8B0C-7D28DFB4787A}" type="slidenum">
              <a:rPr lang="en-US" smtClean="0"/>
              <a:t>‹#›</a:t>
            </a:fld>
            <a:endParaRPr lang="en-US" dirty="0"/>
          </a:p>
        </p:txBody>
      </p:sp>
    </p:spTree>
    <p:extLst>
      <p:ext uri="{BB962C8B-B14F-4D97-AF65-F5344CB8AC3E}">
        <p14:creationId xmlns:p14="http://schemas.microsoft.com/office/powerpoint/2010/main" val="2855175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A29696-2BE8-442F-AE32-06B5202A784A}" type="slidenum">
              <a:rPr lang="en-US" smtClean="0"/>
              <a:t>1</a:t>
            </a:fld>
            <a:endParaRPr lang="en-US" dirty="0"/>
          </a:p>
        </p:txBody>
      </p:sp>
    </p:spTree>
    <p:extLst>
      <p:ext uri="{BB962C8B-B14F-4D97-AF65-F5344CB8AC3E}">
        <p14:creationId xmlns:p14="http://schemas.microsoft.com/office/powerpoint/2010/main" val="1368113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1624F0E-DEC4-4055-BBC2-60E713F4A980}" type="slidenum">
              <a:rPr lang="en-US" smtClean="0"/>
              <a:t>2</a:t>
            </a:fld>
            <a:endParaRPr lang="en-US" dirty="0"/>
          </a:p>
        </p:txBody>
      </p:sp>
    </p:spTree>
    <p:extLst>
      <p:ext uri="{BB962C8B-B14F-4D97-AF65-F5344CB8AC3E}">
        <p14:creationId xmlns:p14="http://schemas.microsoft.com/office/powerpoint/2010/main" val="166412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DA29696-2BE8-442F-AE32-06B5202A784A}" type="slidenum">
              <a:rPr lang="en-US" smtClean="0"/>
              <a:t>3</a:t>
            </a:fld>
            <a:endParaRPr lang="en-US" dirty="0"/>
          </a:p>
        </p:txBody>
      </p:sp>
    </p:spTree>
    <p:extLst>
      <p:ext uri="{BB962C8B-B14F-4D97-AF65-F5344CB8AC3E}">
        <p14:creationId xmlns:p14="http://schemas.microsoft.com/office/powerpoint/2010/main" val="977106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1624F0E-DEC4-4055-BBC2-60E713F4A980}" type="slidenum">
              <a:rPr lang="en-US" smtClean="0"/>
              <a:t>4</a:t>
            </a:fld>
            <a:endParaRPr lang="en-US" dirty="0"/>
          </a:p>
        </p:txBody>
      </p:sp>
    </p:spTree>
    <p:extLst>
      <p:ext uri="{BB962C8B-B14F-4D97-AF65-F5344CB8AC3E}">
        <p14:creationId xmlns:p14="http://schemas.microsoft.com/office/powerpoint/2010/main" val="3470242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2F41-FB02-E52B-11B4-2A31B06660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C83540-BEB5-83B6-B440-3860E37E1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A00553-78ED-7CA9-5D66-F7C5A13D30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EEC0A53E-D7B1-5656-1A45-61F129731453}"/>
              </a:ext>
            </a:extLst>
          </p:cNvPr>
          <p:cNvSpPr>
            <a:spLocks noGrp="1"/>
          </p:cNvSpPr>
          <p:nvPr>
            <p:ph type="sldNum" sz="quarter" idx="5"/>
          </p:nvPr>
        </p:nvSpPr>
        <p:spPr/>
        <p:txBody>
          <a:bodyPr/>
          <a:lstStyle/>
          <a:p>
            <a:fld id="{EDA29696-2BE8-442F-AE32-06B5202A784A}" type="slidenum">
              <a:rPr lang="en-US" smtClean="0"/>
              <a:t>5</a:t>
            </a:fld>
            <a:endParaRPr lang="en-US" dirty="0"/>
          </a:p>
        </p:txBody>
      </p:sp>
    </p:spTree>
    <p:extLst>
      <p:ext uri="{BB962C8B-B14F-4D97-AF65-F5344CB8AC3E}">
        <p14:creationId xmlns:p14="http://schemas.microsoft.com/office/powerpoint/2010/main" val="661691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1624F0E-DEC4-4055-BBC2-60E713F4A980}" type="slidenum">
              <a:rPr lang="en-US" smtClean="0"/>
              <a:t>6</a:t>
            </a:fld>
            <a:endParaRPr lang="en-US" dirty="0"/>
          </a:p>
        </p:txBody>
      </p:sp>
    </p:spTree>
    <p:extLst>
      <p:ext uri="{BB962C8B-B14F-4D97-AF65-F5344CB8AC3E}">
        <p14:creationId xmlns:p14="http://schemas.microsoft.com/office/powerpoint/2010/main" val="3470242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B7F9A-3632-7EDB-8D5B-E220AC5F99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26BEA-880C-BC03-8C3A-E623F1C092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4E130D-6564-F5D3-1057-B45C6266BC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2BC30BCE-0ADD-FA5B-C14F-7AB62BCA8243}"/>
              </a:ext>
            </a:extLst>
          </p:cNvPr>
          <p:cNvSpPr>
            <a:spLocks noGrp="1"/>
          </p:cNvSpPr>
          <p:nvPr>
            <p:ph type="sldNum" sz="quarter" idx="5"/>
          </p:nvPr>
        </p:nvSpPr>
        <p:spPr/>
        <p:txBody>
          <a:bodyPr/>
          <a:lstStyle/>
          <a:p>
            <a:fld id="{41624F0E-DEC4-4055-BBC2-60E713F4A980}" type="slidenum">
              <a:rPr lang="en-US" smtClean="0"/>
              <a:t>7</a:t>
            </a:fld>
            <a:endParaRPr lang="en-US" dirty="0"/>
          </a:p>
        </p:txBody>
      </p:sp>
    </p:spTree>
    <p:extLst>
      <p:ext uri="{BB962C8B-B14F-4D97-AF65-F5344CB8AC3E}">
        <p14:creationId xmlns:p14="http://schemas.microsoft.com/office/powerpoint/2010/main" val="562225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F815D-BFC2-18E6-0F36-56C5D81BC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B88580-B077-1DAF-6206-ADDF6AA73A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72A0C-ECEB-98D4-6F8C-21A71C7E86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B995747-3C1D-EC52-EB33-78FB19DBAE7F}"/>
              </a:ext>
            </a:extLst>
          </p:cNvPr>
          <p:cNvSpPr>
            <a:spLocks noGrp="1"/>
          </p:cNvSpPr>
          <p:nvPr>
            <p:ph type="sldNum" sz="quarter" idx="5"/>
          </p:nvPr>
        </p:nvSpPr>
        <p:spPr/>
        <p:txBody>
          <a:bodyPr/>
          <a:lstStyle/>
          <a:p>
            <a:fld id="{41624F0E-DEC4-4055-BBC2-60E713F4A980}" type="slidenum">
              <a:rPr lang="en-US" smtClean="0"/>
              <a:t>8</a:t>
            </a:fld>
            <a:endParaRPr lang="en-US" dirty="0"/>
          </a:p>
        </p:txBody>
      </p:sp>
    </p:spTree>
    <p:extLst>
      <p:ext uri="{BB962C8B-B14F-4D97-AF65-F5344CB8AC3E}">
        <p14:creationId xmlns:p14="http://schemas.microsoft.com/office/powerpoint/2010/main" val="3384259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71873-78F8-023C-F84E-8D21F4D7F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6865B-0F0C-1832-75EE-9C34D1CC91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08D3AC-9D8E-01F5-9C94-B7047833A9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F06997E4-7811-56EB-509C-941B434E8E21}"/>
              </a:ext>
            </a:extLst>
          </p:cNvPr>
          <p:cNvSpPr>
            <a:spLocks noGrp="1"/>
          </p:cNvSpPr>
          <p:nvPr>
            <p:ph type="sldNum" sz="quarter" idx="5"/>
          </p:nvPr>
        </p:nvSpPr>
        <p:spPr/>
        <p:txBody>
          <a:bodyPr/>
          <a:lstStyle/>
          <a:p>
            <a:fld id="{41624F0E-DEC4-4055-BBC2-60E713F4A980}" type="slidenum">
              <a:rPr lang="en-US" smtClean="0"/>
              <a:t>9</a:t>
            </a:fld>
            <a:endParaRPr lang="en-US" dirty="0"/>
          </a:p>
        </p:txBody>
      </p:sp>
    </p:spTree>
    <p:extLst>
      <p:ext uri="{BB962C8B-B14F-4D97-AF65-F5344CB8AC3E}">
        <p14:creationId xmlns:p14="http://schemas.microsoft.com/office/powerpoint/2010/main" val="1460345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AC1FB-6BC8-EDE9-2012-854358783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B98DD-8113-8B79-94FA-73018FADD9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7B06C8-DCD8-AD3C-2292-0277A921EC4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0CF26D8-391F-3CAD-2EF3-29AA8B02A4E3}"/>
              </a:ext>
            </a:extLst>
          </p:cNvPr>
          <p:cNvSpPr>
            <a:spLocks noGrp="1"/>
          </p:cNvSpPr>
          <p:nvPr>
            <p:ph type="sldNum" sz="quarter" idx="5"/>
          </p:nvPr>
        </p:nvSpPr>
        <p:spPr/>
        <p:txBody>
          <a:bodyPr/>
          <a:lstStyle/>
          <a:p>
            <a:fld id="{41624F0E-DEC4-4055-BBC2-60E713F4A980}" type="slidenum">
              <a:rPr lang="en-US" smtClean="0"/>
              <a:t>10</a:t>
            </a:fld>
            <a:endParaRPr lang="en-US" dirty="0"/>
          </a:p>
        </p:txBody>
      </p:sp>
    </p:spTree>
    <p:extLst>
      <p:ext uri="{BB962C8B-B14F-4D97-AF65-F5344CB8AC3E}">
        <p14:creationId xmlns:p14="http://schemas.microsoft.com/office/powerpoint/2010/main" val="2702017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6B5A1-6D6D-18F6-1A78-318E432628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E105B-63C8-88EE-A5EB-C1294FA08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30BE3-9AA7-92E6-CDCC-74376E729E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A625FA6D-B45C-BB26-FA38-A4284B02E0F3}"/>
              </a:ext>
            </a:extLst>
          </p:cNvPr>
          <p:cNvSpPr>
            <a:spLocks noGrp="1"/>
          </p:cNvSpPr>
          <p:nvPr>
            <p:ph type="sldNum" sz="quarter" idx="5"/>
          </p:nvPr>
        </p:nvSpPr>
        <p:spPr/>
        <p:txBody>
          <a:bodyPr/>
          <a:lstStyle/>
          <a:p>
            <a:fld id="{41624F0E-DEC4-4055-BBC2-60E713F4A980}" type="slidenum">
              <a:rPr lang="en-US" smtClean="0"/>
              <a:t>11</a:t>
            </a:fld>
            <a:endParaRPr lang="en-US" dirty="0"/>
          </a:p>
        </p:txBody>
      </p:sp>
    </p:spTree>
    <p:extLst>
      <p:ext uri="{BB962C8B-B14F-4D97-AF65-F5344CB8AC3E}">
        <p14:creationId xmlns:p14="http://schemas.microsoft.com/office/powerpoint/2010/main" val="3044911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DA29696-2BE8-442F-AE32-06B5202A784A}" type="slidenum">
              <a:rPr lang="en-US" smtClean="0"/>
              <a:t>12</a:t>
            </a:fld>
            <a:endParaRPr lang="en-US" dirty="0"/>
          </a:p>
        </p:txBody>
      </p:sp>
    </p:spTree>
    <p:extLst>
      <p:ext uri="{BB962C8B-B14F-4D97-AF65-F5344CB8AC3E}">
        <p14:creationId xmlns:p14="http://schemas.microsoft.com/office/powerpoint/2010/main" val="188017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5"/>
        </a:solidFill>
        <a:effectLst/>
      </p:bgPr>
    </p:bg>
    <p:spTree>
      <p:nvGrpSpPr>
        <p:cNvPr id="1" name=""/>
        <p:cNvGrpSpPr/>
        <p:nvPr/>
      </p:nvGrpSpPr>
      <p:grpSpPr>
        <a:xfrm>
          <a:off x="0" y="0"/>
          <a:ext cx="0" cy="0"/>
          <a:chOff x="0" y="0"/>
          <a:chExt cx="0" cy="0"/>
        </a:xfrm>
      </p:grpSpPr>
      <p:sp>
        <p:nvSpPr>
          <p:cNvPr id="23" name="Graphic 10">
            <a:extLst>
              <a:ext uri="{FF2B5EF4-FFF2-40B4-BE49-F238E27FC236}">
                <a16:creationId xmlns:a16="http://schemas.microsoft.com/office/drawing/2014/main" id="{750609E5-CE3B-4880-AF1C-03AAE8F98B27}"/>
              </a:ext>
              <a:ext uri="{C183D7F6-B498-43B3-948B-1728B52AA6E4}">
                <adec:decorative xmlns:adec="http://schemas.microsoft.com/office/drawing/2017/decorative" val="1"/>
              </a:ext>
            </a:extLst>
          </p:cNvPr>
          <p:cNvSpPr/>
          <p:nvPr/>
        </p:nvSpPr>
        <p:spPr>
          <a:xfrm rot="2700000">
            <a:off x="175989" y="443117"/>
            <a:ext cx="1066799" cy="1066799"/>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solidFill>
            <a:schemeClr val="accent5"/>
          </a:solidFill>
          <a:ln w="3848" cap="flat">
            <a:noFill/>
            <a:prstDash val="solid"/>
            <a:miter/>
          </a:ln>
          <a:effectLst>
            <a:outerShdw blurRad="101600" dist="38100" dir="16200000" rotWithShape="0">
              <a:srgbClr val="000000">
                <a:alpha val="25000"/>
              </a:srgbClr>
            </a:outerShdw>
          </a:effectLst>
        </p:spPr>
        <p:txBody>
          <a:bodyPr rtlCol="0" anchor="ctr"/>
          <a:lstStyle/>
          <a:p>
            <a:endParaRPr lang="en-US" dirty="0"/>
          </a:p>
        </p:txBody>
      </p:sp>
      <p:sp>
        <p:nvSpPr>
          <p:cNvPr id="24" name="Graphic 10">
            <a:extLst>
              <a:ext uri="{FF2B5EF4-FFF2-40B4-BE49-F238E27FC236}">
                <a16:creationId xmlns:a16="http://schemas.microsoft.com/office/drawing/2014/main" id="{30A1EBAD-5F9E-43E3-852F-53FD94BE234C}"/>
              </a:ext>
              <a:ext uri="{C183D7F6-B498-43B3-948B-1728B52AA6E4}">
                <adec:decorative xmlns:adec="http://schemas.microsoft.com/office/drawing/2017/decorative" val="1"/>
              </a:ext>
            </a:extLst>
          </p:cNvPr>
          <p:cNvSpPr/>
          <p:nvPr/>
        </p:nvSpPr>
        <p:spPr>
          <a:xfrm rot="2700000">
            <a:off x="3678849" y="710118"/>
            <a:ext cx="485348" cy="485348"/>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solidFill>
            <a:schemeClr val="accent5"/>
          </a:solidFill>
          <a:ln w="3848" cap="flat">
            <a:noFill/>
            <a:prstDash val="solid"/>
            <a:miter/>
          </a:ln>
          <a:effectLst>
            <a:outerShdw blurRad="101600" dist="38100" dir="16200000" rotWithShape="0">
              <a:srgbClr val="000000">
                <a:alpha val="25000"/>
              </a:srgbClr>
            </a:outerShdw>
          </a:effectLst>
        </p:spPr>
        <p:txBody>
          <a:bodyPr rtlCol="0" anchor="ctr"/>
          <a:lstStyle/>
          <a:p>
            <a:endParaRPr lang="en-US" dirty="0"/>
          </a:p>
        </p:txBody>
      </p:sp>
      <p:sp>
        <p:nvSpPr>
          <p:cNvPr id="26" name="Oval 25">
            <a:extLst>
              <a:ext uri="{FF2B5EF4-FFF2-40B4-BE49-F238E27FC236}">
                <a16:creationId xmlns:a16="http://schemas.microsoft.com/office/drawing/2014/main" id="{B12F733F-6A95-4365-941D-3C310EC06055}"/>
              </a:ext>
              <a:ext uri="{C183D7F6-B498-43B3-948B-1728B52AA6E4}">
                <adec:decorative xmlns:adec="http://schemas.microsoft.com/office/drawing/2017/decorative" val="1"/>
              </a:ext>
            </a:extLst>
          </p:cNvPr>
          <p:cNvSpPr/>
          <p:nvPr/>
        </p:nvSpPr>
        <p:spPr>
          <a:xfrm rot="10800000">
            <a:off x="1949364" y="328201"/>
            <a:ext cx="418430" cy="418430"/>
          </a:xfrm>
          <a:prstGeom prst="ellipse">
            <a:avLst/>
          </a:prstGeom>
          <a:solidFill>
            <a:schemeClr val="accent5"/>
          </a:solidFill>
          <a:ln w="3848" cap="flat">
            <a:noFill/>
            <a:prstDash val="solid"/>
            <a:miter/>
          </a:ln>
          <a:effectLst>
            <a:outerShdw blurRad="101600" dist="38100" dir="16200000" rotWithShape="0">
              <a:srgbClr val="000000">
                <a:alpha val="25000"/>
              </a:srgbClr>
            </a:outerShdw>
          </a:effectLst>
        </p:spPr>
        <p:txBody>
          <a:bodyPr rtlCol="0" anchor="ctr"/>
          <a:lstStyle/>
          <a:p>
            <a:endParaRPr lang="en-US" dirty="0"/>
          </a:p>
        </p:txBody>
      </p:sp>
      <p:sp>
        <p:nvSpPr>
          <p:cNvPr id="34" name="Title 1">
            <a:extLst>
              <a:ext uri="{FF2B5EF4-FFF2-40B4-BE49-F238E27FC236}">
                <a16:creationId xmlns:a16="http://schemas.microsoft.com/office/drawing/2014/main" id="{1F2624E7-C182-4BF3-A1CE-10E080235268}"/>
              </a:ext>
            </a:extLst>
          </p:cNvPr>
          <p:cNvSpPr>
            <a:spLocks noGrp="1"/>
          </p:cNvSpPr>
          <p:nvPr>
            <p:ph type="ctrTitle"/>
          </p:nvPr>
        </p:nvSpPr>
        <p:spPr>
          <a:xfrm>
            <a:off x="485634" y="575423"/>
            <a:ext cx="5435027" cy="3234577"/>
          </a:xfrm>
        </p:spPr>
        <p:txBody>
          <a:bodyPr anchor="b">
            <a:normAutofit/>
          </a:bodyPr>
          <a:lstStyle>
            <a:lvl1pPr>
              <a:defRPr sz="5400">
                <a:solidFill>
                  <a:schemeClr val="bg1"/>
                </a:solidFill>
              </a:defRPr>
            </a:lvl1pPr>
          </a:lstStyle>
          <a:p>
            <a:pPr algn="l"/>
            <a:r>
              <a:rPr lang="en-US" sz="5400">
                <a:solidFill>
                  <a:srgbClr val="FFFFFF"/>
                </a:solidFill>
              </a:rPr>
              <a:t>Click to edit Master title style</a:t>
            </a:r>
            <a:endParaRPr lang="en-US" sz="5400" dirty="0">
              <a:solidFill>
                <a:srgbClr val="FFFFFF"/>
              </a:solidFill>
            </a:endParaRPr>
          </a:p>
        </p:txBody>
      </p:sp>
      <p:sp>
        <p:nvSpPr>
          <p:cNvPr id="29" name="Subtitle 2">
            <a:extLst>
              <a:ext uri="{FF2B5EF4-FFF2-40B4-BE49-F238E27FC236}">
                <a16:creationId xmlns:a16="http://schemas.microsoft.com/office/drawing/2014/main" id="{2E173997-1548-44F7-B0A4-108B77F0B820}"/>
              </a:ext>
            </a:extLst>
          </p:cNvPr>
          <p:cNvSpPr>
            <a:spLocks noGrp="1"/>
          </p:cNvSpPr>
          <p:nvPr>
            <p:ph type="subTitle" idx="1"/>
          </p:nvPr>
        </p:nvSpPr>
        <p:spPr>
          <a:xfrm>
            <a:off x="485636" y="4004423"/>
            <a:ext cx="5435026" cy="2278154"/>
          </a:xfrm>
        </p:spPr>
        <p:txBody>
          <a:bodyPr anchor="t">
            <a:normAutofit/>
          </a:bodyPr>
          <a:lstStyle>
            <a:lvl1pPr marL="0" indent="0">
              <a:buNone/>
              <a:defRPr sz="2400">
                <a:solidFill>
                  <a:schemeClr val="bg1"/>
                </a:solidFill>
              </a:defRPr>
            </a:lvl1pPr>
          </a:lstStyle>
          <a:p>
            <a:pPr algn="l"/>
            <a:r>
              <a:rPr lang="en-US">
                <a:solidFill>
                  <a:srgbClr val="FFFFFF"/>
                </a:solidFill>
              </a:rPr>
              <a:t>Click to edit Master subtitle style</a:t>
            </a:r>
            <a:endParaRPr lang="en-US" dirty="0">
              <a:solidFill>
                <a:srgbClr val="FFFFFF"/>
              </a:solidFill>
            </a:endParaRPr>
          </a:p>
        </p:txBody>
      </p:sp>
      <p:sp>
        <p:nvSpPr>
          <p:cNvPr id="37" name="Picture Placeholder 34">
            <a:extLst>
              <a:ext uri="{FF2B5EF4-FFF2-40B4-BE49-F238E27FC236}">
                <a16:creationId xmlns:a16="http://schemas.microsoft.com/office/drawing/2014/main" id="{A37CD930-076A-4257-8800-922EDF1A0576}"/>
              </a:ext>
            </a:extLst>
          </p:cNvPr>
          <p:cNvSpPr>
            <a:spLocks noGrp="1"/>
          </p:cNvSpPr>
          <p:nvPr>
            <p:ph type="pic" sz="quarter" idx="13" hasCustomPrompt="1"/>
          </p:nvPr>
        </p:nvSpPr>
        <p:spPr>
          <a:xfrm>
            <a:off x="6197600" y="574675"/>
            <a:ext cx="5445125" cy="5749925"/>
          </a:xfrm>
        </p:spPr>
        <p:txBody>
          <a:bodyPr>
            <a:normAutofit/>
          </a:bodyPr>
          <a:lstStyle>
            <a:lvl1pPr marL="0" indent="0" algn="ctr">
              <a:buNone/>
              <a:defRPr sz="2000">
                <a:solidFill>
                  <a:schemeClr val="bg1"/>
                </a:solidFill>
              </a:defRPr>
            </a:lvl1pPr>
          </a:lstStyle>
          <a:p>
            <a:r>
              <a:rPr lang="en-US" dirty="0"/>
              <a:t>Insert photo here</a:t>
            </a:r>
          </a:p>
        </p:txBody>
      </p:sp>
      <p:sp>
        <p:nvSpPr>
          <p:cNvPr id="31" name="Date Placeholder 4">
            <a:extLst>
              <a:ext uri="{FF2B5EF4-FFF2-40B4-BE49-F238E27FC236}">
                <a16:creationId xmlns:a16="http://schemas.microsoft.com/office/drawing/2014/main" id="{B17F4254-E7F3-482D-83B2-F40E678DC31A}"/>
              </a:ext>
            </a:extLst>
          </p:cNvPr>
          <p:cNvSpPr>
            <a:spLocks noGrp="1"/>
          </p:cNvSpPr>
          <p:nvPr>
            <p:ph type="dt" sz="half" idx="10"/>
          </p:nvPr>
        </p:nvSpPr>
        <p:spPr>
          <a:xfrm>
            <a:off x="838200" y="6400800"/>
            <a:ext cx="2743200" cy="365125"/>
          </a:xfrm>
        </p:spPr>
        <p:txBody>
          <a:bodyPr/>
          <a:lstStyle/>
          <a:p>
            <a:r>
              <a:rPr lang="en-US">
                <a:solidFill>
                  <a:srgbClr val="FFFFFF"/>
                </a:solidFill>
              </a:rPr>
              <a:t>2/2/20XX</a:t>
            </a:r>
            <a:endParaRPr lang="en-US" dirty="0">
              <a:solidFill>
                <a:srgbClr val="FFFFFF"/>
              </a:solidFill>
            </a:endParaRPr>
          </a:p>
        </p:txBody>
      </p:sp>
      <p:sp>
        <p:nvSpPr>
          <p:cNvPr id="32" name="Footer Placeholder 5">
            <a:extLst>
              <a:ext uri="{FF2B5EF4-FFF2-40B4-BE49-F238E27FC236}">
                <a16:creationId xmlns:a16="http://schemas.microsoft.com/office/drawing/2014/main" id="{69A3213B-8554-4293-925C-3977950B2FC8}"/>
              </a:ext>
            </a:extLst>
          </p:cNvPr>
          <p:cNvSpPr>
            <a:spLocks noGrp="1"/>
          </p:cNvSpPr>
          <p:nvPr>
            <p:ph type="ftr" sz="quarter" idx="11"/>
          </p:nvPr>
        </p:nvSpPr>
        <p:spPr>
          <a:xfrm>
            <a:off x="4038600" y="6400800"/>
            <a:ext cx="4114800" cy="365125"/>
          </a:xfrm>
        </p:spPr>
        <p:txBody>
          <a:bodyPr/>
          <a:lstStyle/>
          <a:p>
            <a:r>
              <a:rPr lang="en-US" dirty="0">
                <a:solidFill>
                  <a:srgbClr val="FFFFFF"/>
                </a:solidFill>
              </a:rPr>
              <a:t>PRESENTATION TITLE</a:t>
            </a:r>
          </a:p>
        </p:txBody>
      </p:sp>
      <p:sp>
        <p:nvSpPr>
          <p:cNvPr id="33" name="Slide Number Placeholder 6">
            <a:extLst>
              <a:ext uri="{FF2B5EF4-FFF2-40B4-BE49-F238E27FC236}">
                <a16:creationId xmlns:a16="http://schemas.microsoft.com/office/drawing/2014/main" id="{E6081EFA-FDDB-48B1-8F8F-506DAA8FB2BE}"/>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solidFill>
                  <a:srgbClr val="FFFFFF"/>
                </a:solidFill>
              </a:rPr>
              <a:pPr/>
              <a:t>‹#›</a:t>
            </a:fld>
            <a:endParaRPr lang="en-US" dirty="0">
              <a:solidFill>
                <a:srgbClr val="FFFFFF"/>
              </a:solidFill>
            </a:endParaRPr>
          </a:p>
        </p:txBody>
      </p:sp>
      <p:sp>
        <p:nvSpPr>
          <p:cNvPr id="39" name="Oval 38">
            <a:extLst>
              <a:ext uri="{FF2B5EF4-FFF2-40B4-BE49-F238E27FC236}">
                <a16:creationId xmlns:a16="http://schemas.microsoft.com/office/drawing/2014/main" id="{7A5EAFD9-C10D-423D-877A-A7E344B82A86}"/>
              </a:ext>
              <a:ext uri="{C183D7F6-B498-43B3-948B-1728B52AA6E4}">
                <adec:decorative xmlns:adec="http://schemas.microsoft.com/office/drawing/2017/decorative" val="1"/>
              </a:ext>
            </a:extLst>
          </p:cNvPr>
          <p:cNvSpPr/>
          <p:nvPr userDrawn="1"/>
        </p:nvSpPr>
        <p:spPr>
          <a:xfrm rot="10800000">
            <a:off x="11725987" y="6085893"/>
            <a:ext cx="261660" cy="261660"/>
          </a:xfrm>
          <a:prstGeom prst="ellipse">
            <a:avLst/>
          </a:prstGeom>
          <a:solidFill>
            <a:schemeClr val="accent5"/>
          </a:solidFill>
          <a:ln w="3848" cap="flat">
            <a:noFill/>
            <a:prstDash val="solid"/>
            <a:miter/>
          </a:ln>
          <a:effectLst>
            <a:outerShdw blurRad="101600" dist="38100" dir="16200000" rotWithShape="0">
              <a:srgbClr val="000000">
                <a:alpha val="25000"/>
              </a:srgbClr>
            </a:outerShdw>
          </a:effectLst>
        </p:spPr>
        <p:txBody>
          <a:bodyPr rtlCol="0" anchor="ctr"/>
          <a:lstStyle/>
          <a:p>
            <a:endParaRPr lang="en-US" dirty="0"/>
          </a:p>
        </p:txBody>
      </p:sp>
      <p:sp>
        <p:nvSpPr>
          <p:cNvPr id="41" name="Oval 40">
            <a:extLst>
              <a:ext uri="{FF2B5EF4-FFF2-40B4-BE49-F238E27FC236}">
                <a16:creationId xmlns:a16="http://schemas.microsoft.com/office/drawing/2014/main" id="{552E34FD-F45A-4FC4-A537-1CD327317B7F}"/>
              </a:ext>
              <a:ext uri="{C183D7F6-B498-43B3-948B-1728B52AA6E4}">
                <adec:decorative xmlns:adec="http://schemas.microsoft.com/office/drawing/2017/decorative" val="1"/>
              </a:ext>
            </a:extLst>
          </p:cNvPr>
          <p:cNvSpPr/>
          <p:nvPr userDrawn="1"/>
        </p:nvSpPr>
        <p:spPr>
          <a:xfrm rot="10800000">
            <a:off x="11234728" y="5325178"/>
            <a:ext cx="418430" cy="418430"/>
          </a:xfrm>
          <a:prstGeom prst="ellipse">
            <a:avLst/>
          </a:prstGeom>
          <a:solidFill>
            <a:schemeClr val="accent5"/>
          </a:solidFill>
          <a:ln w="3848" cap="flat">
            <a:noFill/>
            <a:prstDash val="solid"/>
            <a:miter/>
          </a:ln>
          <a:effectLst>
            <a:outerShdw blurRad="101600" dist="38100" dir="16200000" rotWithShape="0">
              <a:srgbClr val="000000">
                <a:alpha val="25000"/>
              </a:srgbClr>
            </a:outerShdw>
          </a:effectLst>
        </p:spPr>
        <p:txBody>
          <a:bodyPr rtlCol="0" anchor="ctr"/>
          <a:lstStyle/>
          <a:p>
            <a:endParaRPr lang="en-US" dirty="0"/>
          </a:p>
        </p:txBody>
      </p:sp>
    </p:spTree>
    <p:extLst>
      <p:ext uri="{BB962C8B-B14F-4D97-AF65-F5344CB8AC3E}">
        <p14:creationId xmlns:p14="http://schemas.microsoft.com/office/powerpoint/2010/main" val="3840208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BE28B89-23CB-4E2C-9090-24A7CDF75E0C}"/>
              </a:ext>
              <a:ext uri="{C183D7F6-B498-43B3-948B-1728B52AA6E4}">
                <adec:decorative xmlns:adec="http://schemas.microsoft.com/office/drawing/2017/decorative" val="1"/>
              </a:ext>
            </a:extLst>
          </p:cNvPr>
          <p:cNvGrpSpPr/>
          <p:nvPr userDrawn="1"/>
        </p:nvGrpSpPr>
        <p:grpSpPr>
          <a:xfrm>
            <a:off x="127986" y="173174"/>
            <a:ext cx="11687253" cy="6145490"/>
            <a:chOff x="127986" y="173174"/>
            <a:chExt cx="11687253" cy="6145490"/>
          </a:xfrm>
        </p:grpSpPr>
        <p:sp useBgFill="1">
          <p:nvSpPr>
            <p:cNvPr id="10" name="Graphic 10">
              <a:extLst>
                <a:ext uri="{FF2B5EF4-FFF2-40B4-BE49-F238E27FC236}">
                  <a16:creationId xmlns:a16="http://schemas.microsoft.com/office/drawing/2014/main" id="{26535BF8-E789-4325-8C4F-264426E02116}"/>
                </a:ext>
              </a:extLst>
            </p:cNvPr>
            <p:cNvSpPr/>
            <p:nvPr/>
          </p:nvSpPr>
          <p:spPr>
            <a:xfrm rot="18900000" flipH="1">
              <a:off x="10799652" y="173174"/>
              <a:ext cx="1015587" cy="101558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1" name="Oval 10">
              <a:extLst>
                <a:ext uri="{FF2B5EF4-FFF2-40B4-BE49-F238E27FC236}">
                  <a16:creationId xmlns:a16="http://schemas.microsoft.com/office/drawing/2014/main" id="{B78DBD66-1754-4720-8E59-A61B23F58E27}"/>
                </a:ext>
              </a:extLst>
            </p:cNvPr>
            <p:cNvSpPr/>
            <p:nvPr/>
          </p:nvSpPr>
          <p:spPr>
            <a:xfrm rot="10800000" flipH="1">
              <a:off x="10187575" y="200771"/>
              <a:ext cx="175876" cy="175876"/>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2" name="Oval 11">
              <a:extLst>
                <a:ext uri="{FF2B5EF4-FFF2-40B4-BE49-F238E27FC236}">
                  <a16:creationId xmlns:a16="http://schemas.microsoft.com/office/drawing/2014/main" id="{75D17540-387A-482A-B432-46A1EFB58756}"/>
                </a:ext>
              </a:extLst>
            </p:cNvPr>
            <p:cNvSpPr/>
            <p:nvPr/>
          </p:nvSpPr>
          <p:spPr>
            <a:xfrm rot="10800000" flipH="1">
              <a:off x="127986" y="6031517"/>
              <a:ext cx="287147" cy="287147"/>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3" name="Oval 12">
              <a:extLst>
                <a:ext uri="{FF2B5EF4-FFF2-40B4-BE49-F238E27FC236}">
                  <a16:creationId xmlns:a16="http://schemas.microsoft.com/office/drawing/2014/main" id="{E29BA681-D191-4B3E-B7AD-D4DD1956C66B}"/>
                </a:ext>
              </a:extLst>
            </p:cNvPr>
            <p:cNvSpPr/>
            <p:nvPr/>
          </p:nvSpPr>
          <p:spPr>
            <a:xfrm rot="10800000" flipH="1">
              <a:off x="9714204" y="733387"/>
              <a:ext cx="348801" cy="348801"/>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
        <p:nvSpPr>
          <p:cNvPr id="14" name="Title 1">
            <a:extLst>
              <a:ext uri="{FF2B5EF4-FFF2-40B4-BE49-F238E27FC236}">
                <a16:creationId xmlns:a16="http://schemas.microsoft.com/office/drawing/2014/main" id="{B0E8379E-F532-476C-8A66-79F96DB2E7A9}"/>
              </a:ext>
            </a:extLst>
          </p:cNvPr>
          <p:cNvSpPr>
            <a:spLocks noGrp="1"/>
          </p:cNvSpPr>
          <p:nvPr>
            <p:ph type="title"/>
          </p:nvPr>
        </p:nvSpPr>
        <p:spPr>
          <a:xfrm>
            <a:off x="5178252" y="544786"/>
            <a:ext cx="6400800" cy="1683971"/>
          </a:xfrm>
        </p:spPr>
        <p:txBody>
          <a:bodyPr anchor="b">
            <a:normAutofit/>
          </a:bodyPr>
          <a:lstStyle/>
          <a:p>
            <a:r>
              <a:rPr lang="en-US">
                <a:cs typeface="Segoe UI" panose="020B0502040204020203" pitchFamily="34" charset="0"/>
              </a:rPr>
              <a:t>Click to edit Master title style</a:t>
            </a:r>
            <a:endParaRPr lang="en-US" dirty="0">
              <a:cs typeface="Segoe UI" panose="020B0502040204020203" pitchFamily="34" charset="0"/>
            </a:endParaRPr>
          </a:p>
        </p:txBody>
      </p:sp>
      <p:sp>
        <p:nvSpPr>
          <p:cNvPr id="28" name="Picture Placeholder 22">
            <a:extLst>
              <a:ext uri="{FF2B5EF4-FFF2-40B4-BE49-F238E27FC236}">
                <a16:creationId xmlns:a16="http://schemas.microsoft.com/office/drawing/2014/main" id="{C1B7FDD6-4D3A-4AE1-B7D0-86DC45B0EA39}"/>
              </a:ext>
            </a:extLst>
          </p:cNvPr>
          <p:cNvSpPr>
            <a:spLocks noGrp="1"/>
          </p:cNvSpPr>
          <p:nvPr>
            <p:ph type="pic" sz="quarter" idx="13" hasCustomPrompt="1"/>
          </p:nvPr>
        </p:nvSpPr>
        <p:spPr>
          <a:xfrm>
            <a:off x="542925" y="574675"/>
            <a:ext cx="4022725" cy="1867360"/>
          </a:xfrm>
        </p:spPr>
        <p:txBody>
          <a:bodyPr>
            <a:normAutofit/>
          </a:bodyPr>
          <a:lstStyle>
            <a:lvl1pPr marL="0" indent="0" algn="ctr">
              <a:buNone/>
              <a:defRPr sz="2000"/>
            </a:lvl1pPr>
          </a:lstStyle>
          <a:p>
            <a:r>
              <a:rPr lang="en-US" dirty="0"/>
              <a:t>Insert photo here</a:t>
            </a:r>
          </a:p>
        </p:txBody>
      </p:sp>
      <p:sp>
        <p:nvSpPr>
          <p:cNvPr id="29" name="Picture Placeholder 24">
            <a:extLst>
              <a:ext uri="{FF2B5EF4-FFF2-40B4-BE49-F238E27FC236}">
                <a16:creationId xmlns:a16="http://schemas.microsoft.com/office/drawing/2014/main" id="{31A33AED-20A4-4373-814A-DA708A6CBE47}"/>
              </a:ext>
            </a:extLst>
          </p:cNvPr>
          <p:cNvSpPr>
            <a:spLocks noGrp="1"/>
          </p:cNvSpPr>
          <p:nvPr>
            <p:ph type="pic" sz="quarter" idx="14" hasCustomPrompt="1"/>
          </p:nvPr>
        </p:nvSpPr>
        <p:spPr>
          <a:xfrm>
            <a:off x="542925" y="2519163"/>
            <a:ext cx="4022725" cy="1843040"/>
          </a:xfrm>
        </p:spPr>
        <p:txBody>
          <a:bodyPr>
            <a:normAutofit/>
          </a:bodyPr>
          <a:lstStyle>
            <a:lvl1pPr marL="0" indent="0" algn="ctr">
              <a:buNone/>
              <a:defRPr sz="2000"/>
            </a:lvl1pPr>
          </a:lstStyle>
          <a:p>
            <a:r>
              <a:rPr lang="en-US" dirty="0"/>
              <a:t>Insert photo here</a:t>
            </a:r>
          </a:p>
        </p:txBody>
      </p:sp>
      <p:sp>
        <p:nvSpPr>
          <p:cNvPr id="30" name="Picture Placeholder 26">
            <a:extLst>
              <a:ext uri="{FF2B5EF4-FFF2-40B4-BE49-F238E27FC236}">
                <a16:creationId xmlns:a16="http://schemas.microsoft.com/office/drawing/2014/main" id="{912C8FB0-089E-45C8-820C-1DB37CF6EDD2}"/>
              </a:ext>
            </a:extLst>
          </p:cNvPr>
          <p:cNvSpPr>
            <a:spLocks noGrp="1"/>
          </p:cNvSpPr>
          <p:nvPr>
            <p:ph type="pic" sz="quarter" idx="15" hasCustomPrompt="1"/>
          </p:nvPr>
        </p:nvSpPr>
        <p:spPr>
          <a:xfrm>
            <a:off x="542925" y="4439331"/>
            <a:ext cx="4022725" cy="1879333"/>
          </a:xfrm>
        </p:spPr>
        <p:txBody>
          <a:bodyPr>
            <a:normAutofit/>
          </a:bodyPr>
          <a:lstStyle>
            <a:lvl1pPr marL="0" indent="0" algn="ctr">
              <a:buNone/>
              <a:defRPr sz="2000"/>
            </a:lvl1pPr>
          </a:lstStyle>
          <a:p>
            <a:r>
              <a:rPr lang="en-US" dirty="0"/>
              <a:t>Insert photo here</a:t>
            </a:r>
          </a:p>
        </p:txBody>
      </p:sp>
      <p:sp>
        <p:nvSpPr>
          <p:cNvPr id="18" name="Content Placeholder 2">
            <a:extLst>
              <a:ext uri="{FF2B5EF4-FFF2-40B4-BE49-F238E27FC236}">
                <a16:creationId xmlns:a16="http://schemas.microsoft.com/office/drawing/2014/main" id="{27E06B4D-C658-4E45-A3F7-F9764B1970D4}"/>
              </a:ext>
            </a:extLst>
          </p:cNvPr>
          <p:cNvSpPr>
            <a:spLocks noGrp="1"/>
          </p:cNvSpPr>
          <p:nvPr>
            <p:ph idx="1"/>
          </p:nvPr>
        </p:nvSpPr>
        <p:spPr>
          <a:xfrm>
            <a:off x="5178252" y="2409776"/>
            <a:ext cx="6400800" cy="3714837"/>
          </a:xfrm>
        </p:spPr>
        <p:txBody>
          <a:bodyPr anchor="t">
            <a:normAutofit/>
          </a:bodyPr>
          <a:lstStyle>
            <a:lvl1pPr>
              <a:lnSpc>
                <a:spcPct val="100000"/>
              </a:lnSpc>
              <a:buClr>
                <a:schemeClr val="accent6"/>
              </a:buClr>
              <a:defRPr/>
            </a:lvl1pPr>
          </a:lstStyle>
          <a:p>
            <a:pPr lvl="0">
              <a:lnSpc>
                <a:spcPct val="120000"/>
              </a:lnSpc>
              <a:buFont typeface="Aller" panose="020B0603020203020204" pitchFamily="34" charset="0"/>
              <a:buChar char="+"/>
            </a:pPr>
            <a:r>
              <a:rPr lang="en-US" sz="1800">
                <a:cs typeface="Segoe UI" panose="020B0502040204020203" pitchFamily="34" charset="0"/>
              </a:rPr>
              <a:t>Click to edit Master text styles</a:t>
            </a:r>
          </a:p>
        </p:txBody>
      </p:sp>
      <p:sp>
        <p:nvSpPr>
          <p:cNvPr id="19" name="Date Placeholder 4">
            <a:extLst>
              <a:ext uri="{FF2B5EF4-FFF2-40B4-BE49-F238E27FC236}">
                <a16:creationId xmlns:a16="http://schemas.microsoft.com/office/drawing/2014/main" id="{15A75550-8D38-4A9F-85E4-7A0AAC044353}"/>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20" name="Footer Placeholder 5">
            <a:extLst>
              <a:ext uri="{FF2B5EF4-FFF2-40B4-BE49-F238E27FC236}">
                <a16:creationId xmlns:a16="http://schemas.microsoft.com/office/drawing/2014/main" id="{38B8FA61-4080-4FE6-A841-33EBEFFA7F0E}"/>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21" name="Slide Number Placeholder 6">
            <a:extLst>
              <a:ext uri="{FF2B5EF4-FFF2-40B4-BE49-F238E27FC236}">
                <a16:creationId xmlns:a16="http://schemas.microsoft.com/office/drawing/2014/main" id="{D100CF52-3E48-4F45-8364-508D4B714566}"/>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09126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useBgFill="1">
        <p:nvSpPr>
          <p:cNvPr id="9" name="Graphic 10">
            <a:extLst>
              <a:ext uri="{FF2B5EF4-FFF2-40B4-BE49-F238E27FC236}">
                <a16:creationId xmlns:a16="http://schemas.microsoft.com/office/drawing/2014/main" id="{700F5C96-E2D7-4D19-99B6-D56001B8D3D4}"/>
              </a:ext>
              <a:ext uri="{C183D7F6-B498-43B3-948B-1728B52AA6E4}">
                <adec:decorative xmlns:adec="http://schemas.microsoft.com/office/drawing/2017/decorative" val="1"/>
              </a:ext>
            </a:extLst>
          </p:cNvPr>
          <p:cNvSpPr/>
          <p:nvPr userDrawn="1"/>
        </p:nvSpPr>
        <p:spPr>
          <a:xfrm rot="2700000">
            <a:off x="10891156" y="241085"/>
            <a:ext cx="925287" cy="92528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0" name="Oval 9">
            <a:extLst>
              <a:ext uri="{FF2B5EF4-FFF2-40B4-BE49-F238E27FC236}">
                <a16:creationId xmlns:a16="http://schemas.microsoft.com/office/drawing/2014/main" id="{C3AFF211-012D-43E4-B59F-BAFA07FEE0EF}"/>
              </a:ext>
              <a:ext uri="{C183D7F6-B498-43B3-948B-1728B52AA6E4}">
                <adec:decorative xmlns:adec="http://schemas.microsoft.com/office/drawing/2017/decorative" val="1"/>
              </a:ext>
            </a:extLst>
          </p:cNvPr>
          <p:cNvSpPr/>
          <p:nvPr userDrawn="1"/>
        </p:nvSpPr>
        <p:spPr>
          <a:xfrm rot="10800000">
            <a:off x="10734076" y="1394142"/>
            <a:ext cx="261660" cy="261660"/>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p:nvSpPr>
          <p:cNvPr id="11" name="Title 1">
            <a:extLst>
              <a:ext uri="{FF2B5EF4-FFF2-40B4-BE49-F238E27FC236}">
                <a16:creationId xmlns:a16="http://schemas.microsoft.com/office/drawing/2014/main" id="{6525CA5D-5FF0-4FEA-A2FC-2239486D981A}"/>
              </a:ext>
            </a:extLst>
          </p:cNvPr>
          <p:cNvSpPr>
            <a:spLocks noGrp="1"/>
          </p:cNvSpPr>
          <p:nvPr>
            <p:ph type="title"/>
          </p:nvPr>
        </p:nvSpPr>
        <p:spPr>
          <a:xfrm>
            <a:off x="457199" y="566490"/>
            <a:ext cx="11238347" cy="1502704"/>
          </a:xfrm>
        </p:spPr>
        <p:txBody>
          <a:bodyPr anchor="ctr">
            <a:normAutofit/>
          </a:bodyPr>
          <a:lstStyle/>
          <a:p>
            <a:r>
              <a:rPr lang="en-US">
                <a:cs typeface="Segoe UI" panose="020B0502040204020203" pitchFamily="34" charset="0"/>
              </a:rPr>
              <a:t>Click to edit Master title style</a:t>
            </a:r>
            <a:endParaRPr lang="en-US" dirty="0">
              <a:cs typeface="Segoe UI" panose="020B0502040204020203" pitchFamily="34" charset="0"/>
            </a:endParaRPr>
          </a:p>
        </p:txBody>
      </p:sp>
      <p:sp>
        <p:nvSpPr>
          <p:cNvPr id="3" name="Content Placeholder 2">
            <a:extLst>
              <a:ext uri="{FF2B5EF4-FFF2-40B4-BE49-F238E27FC236}">
                <a16:creationId xmlns:a16="http://schemas.microsoft.com/office/drawing/2014/main" id="{A3976CE4-35AA-4B7D-B1D9-AFEC56F1F97C}"/>
              </a:ext>
            </a:extLst>
          </p:cNvPr>
          <p:cNvSpPr>
            <a:spLocks noGrp="1"/>
          </p:cNvSpPr>
          <p:nvPr>
            <p:ph sz="quarter" idx="14" hasCustomPrompt="1"/>
          </p:nvPr>
        </p:nvSpPr>
        <p:spPr>
          <a:xfrm>
            <a:off x="457201" y="2286000"/>
            <a:ext cx="5435600" cy="4005263"/>
          </a:xfrm>
        </p:spPr>
        <p:txBody>
          <a:bodyPr>
            <a:normAutofit/>
          </a:bodyPr>
          <a:lstStyle>
            <a:lvl1pPr marL="0" indent="0">
              <a:lnSpc>
                <a:spcPct val="100000"/>
              </a:lnSpc>
              <a:spcBef>
                <a:spcPts val="1000"/>
              </a:spcBef>
              <a:buNone/>
              <a:defRPr sz="1800" baseline="0"/>
            </a:lvl1pPr>
            <a:lvl2pPr marL="457200" indent="0">
              <a:lnSpc>
                <a:spcPct val="100000"/>
              </a:lnSpc>
              <a:spcBef>
                <a:spcPts val="1000"/>
              </a:spcBef>
              <a:buNone/>
              <a:defRPr/>
            </a:lvl2pPr>
            <a:lvl3pPr marL="914400" indent="0">
              <a:lnSpc>
                <a:spcPct val="100000"/>
              </a:lnSpc>
              <a:spcBef>
                <a:spcPts val="1000"/>
              </a:spcBef>
              <a:buNone/>
              <a:defRPr/>
            </a:lvl3pPr>
            <a:lvl4pPr marL="1371600" indent="0">
              <a:lnSpc>
                <a:spcPct val="100000"/>
              </a:lnSpc>
              <a:spcBef>
                <a:spcPts val="1000"/>
              </a:spcBef>
              <a:buNone/>
              <a:defRPr/>
            </a:lvl4pPr>
            <a:lvl5pPr marL="1828800" indent="0">
              <a:lnSpc>
                <a:spcPct val="100000"/>
              </a:lnSpc>
              <a:spcBef>
                <a:spcPts val="1000"/>
              </a:spcBef>
              <a:buNone/>
              <a:defRPr/>
            </a:lvl5pPr>
          </a:lstStyle>
          <a:p>
            <a:pPr lvl="0"/>
            <a:r>
              <a:rPr lang="en-US" dirty="0"/>
              <a:t>Object</a:t>
            </a:r>
          </a:p>
        </p:txBody>
      </p:sp>
      <p:sp>
        <p:nvSpPr>
          <p:cNvPr id="20" name="Picture Placeholder 18">
            <a:extLst>
              <a:ext uri="{FF2B5EF4-FFF2-40B4-BE49-F238E27FC236}">
                <a16:creationId xmlns:a16="http://schemas.microsoft.com/office/drawing/2014/main" id="{CA50A35E-7645-4F70-8ADA-229A6593E79D}"/>
              </a:ext>
            </a:extLst>
          </p:cNvPr>
          <p:cNvSpPr>
            <a:spLocks noGrp="1"/>
          </p:cNvSpPr>
          <p:nvPr>
            <p:ph type="pic" sz="quarter" idx="13" hasCustomPrompt="1"/>
          </p:nvPr>
        </p:nvSpPr>
        <p:spPr>
          <a:xfrm>
            <a:off x="6207125" y="2286000"/>
            <a:ext cx="5435600" cy="4038600"/>
          </a:xfrm>
        </p:spPr>
        <p:txBody>
          <a:bodyPr>
            <a:normAutofit/>
          </a:bodyPr>
          <a:lstStyle>
            <a:lvl1pPr marL="0" indent="0" algn="ctr">
              <a:buNone/>
              <a:defRPr sz="2000"/>
            </a:lvl1pPr>
          </a:lstStyle>
          <a:p>
            <a:r>
              <a:rPr lang="en-US" dirty="0"/>
              <a:t>Insert photo here</a:t>
            </a:r>
          </a:p>
        </p:txBody>
      </p:sp>
      <p:sp>
        <p:nvSpPr>
          <p:cNvPr id="15" name="Date Placeholder 4">
            <a:extLst>
              <a:ext uri="{FF2B5EF4-FFF2-40B4-BE49-F238E27FC236}">
                <a16:creationId xmlns:a16="http://schemas.microsoft.com/office/drawing/2014/main" id="{0190A104-68BF-4430-B596-8DF4AAFD6BA4}"/>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6" name="Footer Placeholder 5">
            <a:extLst>
              <a:ext uri="{FF2B5EF4-FFF2-40B4-BE49-F238E27FC236}">
                <a16:creationId xmlns:a16="http://schemas.microsoft.com/office/drawing/2014/main" id="{8CCC4275-F340-400B-8C07-11B2A7B22D7D}"/>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17" name="Slide Number Placeholder 6">
            <a:extLst>
              <a:ext uri="{FF2B5EF4-FFF2-40B4-BE49-F238E27FC236}">
                <a16:creationId xmlns:a16="http://schemas.microsoft.com/office/drawing/2014/main" id="{9C38366E-8B47-475F-9F64-91C075E2FE0A}"/>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2307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DDE94BA-93DF-4A00-A48C-185D23B2FF6B}"/>
              </a:ext>
            </a:extLst>
          </p:cNvPr>
          <p:cNvSpPr>
            <a:spLocks noGrp="1"/>
          </p:cNvSpPr>
          <p:nvPr>
            <p:ph type="ctrTitle"/>
          </p:nvPr>
        </p:nvSpPr>
        <p:spPr>
          <a:xfrm>
            <a:off x="5430848" y="728905"/>
            <a:ext cx="5922952" cy="3184274"/>
          </a:xfrm>
        </p:spPr>
        <p:txBody>
          <a:bodyPr anchor="b">
            <a:normAutofit/>
          </a:bodyPr>
          <a:lstStyle/>
          <a:p>
            <a:pPr algn="l"/>
            <a:r>
              <a:rPr lang="en-US" sz="5400"/>
              <a:t>Click to edit Master title style</a:t>
            </a:r>
            <a:endParaRPr lang="en-US" sz="5400" dirty="0"/>
          </a:p>
        </p:txBody>
      </p:sp>
      <p:sp>
        <p:nvSpPr>
          <p:cNvPr id="11" name="Subtitle 2">
            <a:extLst>
              <a:ext uri="{FF2B5EF4-FFF2-40B4-BE49-F238E27FC236}">
                <a16:creationId xmlns:a16="http://schemas.microsoft.com/office/drawing/2014/main" id="{4DBB12C2-98A6-4E7C-8122-E2EE21BFC7E7}"/>
              </a:ext>
            </a:extLst>
          </p:cNvPr>
          <p:cNvSpPr>
            <a:spLocks noGrp="1"/>
          </p:cNvSpPr>
          <p:nvPr>
            <p:ph type="subTitle" idx="1"/>
          </p:nvPr>
        </p:nvSpPr>
        <p:spPr>
          <a:xfrm>
            <a:off x="5397967" y="4072044"/>
            <a:ext cx="5942079" cy="1495379"/>
          </a:xfrm>
        </p:spPr>
        <p:txBody>
          <a:bodyPr/>
          <a:lstStyle>
            <a:lvl1pPr marL="0" indent="0">
              <a:buClr>
                <a:schemeClr val="accent6"/>
              </a:buClr>
              <a:buNone/>
              <a:defRPr/>
            </a:lvl1pPr>
          </a:lstStyle>
          <a:p>
            <a:pPr algn="l"/>
            <a:r>
              <a:rPr lang="en-US"/>
              <a:t>Click to edit Master subtitle style</a:t>
            </a:r>
            <a:endParaRPr lang="en-US" dirty="0"/>
          </a:p>
        </p:txBody>
      </p:sp>
      <p:sp>
        <p:nvSpPr>
          <p:cNvPr id="18" name="Date Placeholder 10">
            <a:extLst>
              <a:ext uri="{FF2B5EF4-FFF2-40B4-BE49-F238E27FC236}">
                <a16:creationId xmlns:a16="http://schemas.microsoft.com/office/drawing/2014/main" id="{AC49D1E9-8FDA-48E9-88F2-80DF0F22B64A}"/>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9" name="Footer Placeholder 11">
            <a:extLst>
              <a:ext uri="{FF2B5EF4-FFF2-40B4-BE49-F238E27FC236}">
                <a16:creationId xmlns:a16="http://schemas.microsoft.com/office/drawing/2014/main" id="{C4FC0EA3-7981-40EF-88D1-1AAF5E60F28B}"/>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20" name="Slide Number Placeholder 12">
            <a:extLst>
              <a:ext uri="{FF2B5EF4-FFF2-40B4-BE49-F238E27FC236}">
                <a16:creationId xmlns:a16="http://schemas.microsoft.com/office/drawing/2014/main" id="{E6BA146E-DA8D-460D-962E-8D54A903DF6D}"/>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sp>
        <p:nvSpPr>
          <p:cNvPr id="16" name="Picture Placeholder 15">
            <a:extLst>
              <a:ext uri="{FF2B5EF4-FFF2-40B4-BE49-F238E27FC236}">
                <a16:creationId xmlns:a16="http://schemas.microsoft.com/office/drawing/2014/main" id="{3D93F340-CFEF-4E87-A7A5-E9177B914DB5}"/>
              </a:ext>
            </a:extLst>
          </p:cNvPr>
          <p:cNvSpPr>
            <a:spLocks noGrp="1"/>
          </p:cNvSpPr>
          <p:nvPr>
            <p:ph type="pic" sz="quarter" idx="13" hasCustomPrompt="1"/>
          </p:nvPr>
        </p:nvSpPr>
        <p:spPr>
          <a:xfrm>
            <a:off x="679450" y="574675"/>
            <a:ext cx="4311650" cy="2820988"/>
          </a:xfrm>
          <a:custGeom>
            <a:avLst/>
            <a:gdLst>
              <a:gd name="connsiteX0" fmla="*/ 337233 w 4311650"/>
              <a:gd name="connsiteY0" fmla="*/ 0 h 2820988"/>
              <a:gd name="connsiteX1" fmla="*/ 1035594 w 4311650"/>
              <a:gd name="connsiteY1" fmla="*/ 0 h 2820988"/>
              <a:gd name="connsiteX2" fmla="*/ 1035443 w 4311650"/>
              <a:gd name="connsiteY2" fmla="*/ 749 h 2820988"/>
              <a:gd name="connsiteX3" fmla="*/ 1209844 w 4311650"/>
              <a:gd name="connsiteY3" fmla="*/ 175150 h 2820988"/>
              <a:gd name="connsiteX4" fmla="*/ 1384245 w 4311650"/>
              <a:gd name="connsiteY4" fmla="*/ 749 h 2820988"/>
              <a:gd name="connsiteX5" fmla="*/ 1384094 w 4311650"/>
              <a:gd name="connsiteY5" fmla="*/ 0 h 2820988"/>
              <a:gd name="connsiteX6" fmla="*/ 4311650 w 4311650"/>
              <a:gd name="connsiteY6" fmla="*/ 0 h 2820988"/>
              <a:gd name="connsiteX7" fmla="*/ 4311650 w 4311650"/>
              <a:gd name="connsiteY7" fmla="*/ 2820988 h 2820988"/>
              <a:gd name="connsiteX8" fmla="*/ 0 w 4311650"/>
              <a:gd name="connsiteY8" fmla="*/ 2820988 h 2820988"/>
              <a:gd name="connsiteX9" fmla="*/ 0 w 4311650"/>
              <a:gd name="connsiteY9" fmla="*/ 337233 h 2820988"/>
              <a:gd name="connsiteX10" fmla="*/ 100372 w 4311650"/>
              <a:gd name="connsiteY10" fmla="*/ 236861 h 2820988"/>
              <a:gd name="connsiteX11" fmla="*/ 328865 w 4311650"/>
              <a:gd name="connsiteY11" fmla="*/ 465355 h 2820988"/>
              <a:gd name="connsiteX12" fmla="*/ 459438 w 4311650"/>
              <a:gd name="connsiteY12" fmla="*/ 465355 h 2820988"/>
              <a:gd name="connsiteX13" fmla="*/ 459438 w 4311650"/>
              <a:gd name="connsiteY13" fmla="*/ 334783 h 2820988"/>
              <a:gd name="connsiteX14" fmla="*/ 230944 w 4311650"/>
              <a:gd name="connsiteY14" fmla="*/ 106289 h 282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11650" h="2820988">
                <a:moveTo>
                  <a:pt x="337233" y="0"/>
                </a:moveTo>
                <a:lnTo>
                  <a:pt x="1035594" y="0"/>
                </a:lnTo>
                <a:lnTo>
                  <a:pt x="1035443" y="749"/>
                </a:lnTo>
                <a:cubicBezTo>
                  <a:pt x="1035443" y="97068"/>
                  <a:pt x="1113525" y="175150"/>
                  <a:pt x="1209844" y="175150"/>
                </a:cubicBezTo>
                <a:cubicBezTo>
                  <a:pt x="1306163" y="175150"/>
                  <a:pt x="1384245" y="97068"/>
                  <a:pt x="1384245" y="749"/>
                </a:cubicBezTo>
                <a:lnTo>
                  <a:pt x="1384094" y="0"/>
                </a:lnTo>
                <a:lnTo>
                  <a:pt x="4311650" y="0"/>
                </a:lnTo>
                <a:lnTo>
                  <a:pt x="4311650" y="2820988"/>
                </a:lnTo>
                <a:lnTo>
                  <a:pt x="0" y="2820988"/>
                </a:lnTo>
                <a:lnTo>
                  <a:pt x="0" y="337233"/>
                </a:lnTo>
                <a:lnTo>
                  <a:pt x="100372" y="236861"/>
                </a:lnTo>
                <a:lnTo>
                  <a:pt x="328865" y="465355"/>
                </a:lnTo>
                <a:cubicBezTo>
                  <a:pt x="364921" y="501411"/>
                  <a:pt x="423382" y="501411"/>
                  <a:pt x="459438" y="465355"/>
                </a:cubicBezTo>
                <a:cubicBezTo>
                  <a:pt x="495494" y="429299"/>
                  <a:pt x="495498" y="370842"/>
                  <a:pt x="459438" y="334783"/>
                </a:cubicBezTo>
                <a:lnTo>
                  <a:pt x="230944" y="106289"/>
                </a:lnTo>
                <a:close/>
              </a:path>
            </a:pathLst>
          </a:custGeom>
        </p:spPr>
        <p:txBody>
          <a:bodyPr wrap="square">
            <a:noAutofit/>
          </a:bodyPr>
          <a:lstStyle>
            <a:lvl1pPr marL="0" indent="0" algn="ctr">
              <a:buNone/>
              <a:defRPr sz="2000"/>
            </a:lvl1pPr>
          </a:lstStyle>
          <a:p>
            <a:r>
              <a:rPr lang="en-US" dirty="0"/>
              <a:t>Insert photo here</a:t>
            </a:r>
          </a:p>
        </p:txBody>
      </p:sp>
      <p:sp>
        <p:nvSpPr>
          <p:cNvPr id="26" name="Picture Placeholder 23">
            <a:extLst>
              <a:ext uri="{FF2B5EF4-FFF2-40B4-BE49-F238E27FC236}">
                <a16:creationId xmlns:a16="http://schemas.microsoft.com/office/drawing/2014/main" id="{CE34FBF6-A149-4B42-B3B9-271F169AFFA8}"/>
              </a:ext>
            </a:extLst>
          </p:cNvPr>
          <p:cNvSpPr>
            <a:spLocks noGrp="1"/>
          </p:cNvSpPr>
          <p:nvPr>
            <p:ph type="pic" sz="quarter" idx="14" hasCustomPrompt="1"/>
          </p:nvPr>
        </p:nvSpPr>
        <p:spPr>
          <a:xfrm>
            <a:off x="679450" y="3487738"/>
            <a:ext cx="4311650" cy="2833687"/>
          </a:xfrm>
        </p:spPr>
        <p:txBody>
          <a:bodyPr>
            <a:normAutofit/>
          </a:bodyPr>
          <a:lstStyle>
            <a:lvl1pPr marL="0" indent="0" algn="ctr">
              <a:buNone/>
              <a:defRPr sz="2000"/>
            </a:lvl1pPr>
          </a:lstStyle>
          <a:p>
            <a:r>
              <a:rPr lang="en-US" dirty="0"/>
              <a:t>Insert photo here</a:t>
            </a:r>
          </a:p>
        </p:txBody>
      </p:sp>
      <p:grpSp>
        <p:nvGrpSpPr>
          <p:cNvPr id="17" name="Group 16">
            <a:extLst>
              <a:ext uri="{FF2B5EF4-FFF2-40B4-BE49-F238E27FC236}">
                <a16:creationId xmlns:a16="http://schemas.microsoft.com/office/drawing/2014/main" id="{7CDB6B12-76FD-4280-86DE-B351366A1BC9}"/>
              </a:ext>
              <a:ext uri="{C183D7F6-B498-43B3-948B-1728B52AA6E4}">
                <adec:decorative xmlns:adec="http://schemas.microsoft.com/office/drawing/2017/decorative" val="1"/>
              </a:ext>
            </a:extLst>
          </p:cNvPr>
          <p:cNvGrpSpPr/>
          <p:nvPr userDrawn="1"/>
        </p:nvGrpSpPr>
        <p:grpSpPr>
          <a:xfrm>
            <a:off x="265908" y="173174"/>
            <a:ext cx="1797787" cy="1668695"/>
            <a:chOff x="265908" y="173174"/>
            <a:chExt cx="1797787" cy="1668695"/>
          </a:xfrm>
        </p:grpSpPr>
        <p:sp useBgFill="1">
          <p:nvSpPr>
            <p:cNvPr id="21" name="Graphic 10">
              <a:extLst>
                <a:ext uri="{FF2B5EF4-FFF2-40B4-BE49-F238E27FC236}">
                  <a16:creationId xmlns:a16="http://schemas.microsoft.com/office/drawing/2014/main" id="{0DCFA73E-0BBC-4BDD-A0D3-396BC9C659B0}"/>
                </a:ext>
              </a:extLst>
            </p:cNvPr>
            <p:cNvSpPr/>
            <p:nvPr/>
          </p:nvSpPr>
          <p:spPr>
            <a:xfrm rot="2700000">
              <a:off x="272028" y="173174"/>
              <a:ext cx="1015587" cy="101558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22" name="Oval 21">
              <a:extLst>
                <a:ext uri="{FF2B5EF4-FFF2-40B4-BE49-F238E27FC236}">
                  <a16:creationId xmlns:a16="http://schemas.microsoft.com/office/drawing/2014/main" id="{CA1CA5DB-AEE4-4355-8599-F7BD50C85C79}"/>
                </a:ext>
              </a:extLst>
            </p:cNvPr>
            <p:cNvSpPr/>
            <p:nvPr/>
          </p:nvSpPr>
          <p:spPr>
            <a:xfrm rot="10800000">
              <a:off x="265908" y="1557961"/>
              <a:ext cx="283908" cy="283908"/>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23" name="Oval 22">
              <a:extLst>
                <a:ext uri="{FF2B5EF4-FFF2-40B4-BE49-F238E27FC236}">
                  <a16:creationId xmlns:a16="http://schemas.microsoft.com/office/drawing/2014/main" id="{2005B60E-16D1-4A97-8788-9718DAF6AA95}"/>
                </a:ext>
              </a:extLst>
            </p:cNvPr>
            <p:cNvSpPr/>
            <p:nvPr/>
          </p:nvSpPr>
          <p:spPr>
            <a:xfrm rot="10800000">
              <a:off x="1714894" y="401024"/>
              <a:ext cx="348801" cy="348801"/>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Tree>
    <p:extLst>
      <p:ext uri="{BB962C8B-B14F-4D97-AF65-F5344CB8AC3E}">
        <p14:creationId xmlns:p14="http://schemas.microsoft.com/office/powerpoint/2010/main" val="1542671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FE2DC9A-7C93-4FE3-B388-FB7A243D948E}"/>
              </a:ext>
            </a:extLst>
          </p:cNvPr>
          <p:cNvSpPr>
            <a:spLocks noGrp="1"/>
          </p:cNvSpPr>
          <p:nvPr>
            <p:ph type="title"/>
          </p:nvPr>
        </p:nvSpPr>
        <p:spPr>
          <a:xfrm>
            <a:off x="822352" y="566127"/>
            <a:ext cx="10531448" cy="1386498"/>
          </a:xfrm>
        </p:spPr>
        <p:txBody>
          <a:bodyPr anchor="ctr">
            <a:normAutofit/>
          </a:bodyPr>
          <a:lstStyle>
            <a:lvl1pPr algn="ctr">
              <a:defRPr/>
            </a:lvl1pPr>
          </a:lstStyle>
          <a:p>
            <a:pPr algn="ctr"/>
            <a:r>
              <a:rPr lang="en-US">
                <a:latin typeface="Aller" panose="020B0603020203020204" pitchFamily="34" charset="0"/>
                <a:cs typeface="Segoe UI" panose="020B0502040204020203" pitchFamily="34" charset="0"/>
              </a:rPr>
              <a:t>Click to edit Master title style</a:t>
            </a:r>
            <a:endParaRPr lang="en-US" dirty="0">
              <a:latin typeface="Aller" panose="020B0603020203020204" pitchFamily="34" charset="0"/>
              <a:cs typeface="Segoe UI" panose="020B0502040204020203" pitchFamily="34" charset="0"/>
            </a:endParaRPr>
          </a:p>
        </p:txBody>
      </p:sp>
      <p:grpSp>
        <p:nvGrpSpPr>
          <p:cNvPr id="13" name="Group 12">
            <a:extLst>
              <a:ext uri="{FF2B5EF4-FFF2-40B4-BE49-F238E27FC236}">
                <a16:creationId xmlns:a16="http://schemas.microsoft.com/office/drawing/2014/main" id="{128A406E-B859-428A-BEC7-33F294F0F71D}"/>
              </a:ext>
              <a:ext uri="{C183D7F6-B498-43B3-948B-1728B52AA6E4}">
                <adec:decorative xmlns:adec="http://schemas.microsoft.com/office/drawing/2017/decorative" val="1"/>
              </a:ext>
            </a:extLst>
          </p:cNvPr>
          <p:cNvGrpSpPr/>
          <p:nvPr userDrawn="1"/>
        </p:nvGrpSpPr>
        <p:grpSpPr>
          <a:xfrm>
            <a:off x="9969500" y="206142"/>
            <a:ext cx="2102143" cy="1530997"/>
            <a:chOff x="9969500" y="206142"/>
            <a:chExt cx="2102143" cy="1530997"/>
          </a:xfrm>
        </p:grpSpPr>
        <p:sp useBgFill="1">
          <p:nvSpPr>
            <p:cNvPr id="14" name="Graphic 10">
              <a:extLst>
                <a:ext uri="{FF2B5EF4-FFF2-40B4-BE49-F238E27FC236}">
                  <a16:creationId xmlns:a16="http://schemas.microsoft.com/office/drawing/2014/main" id="{3B215ABC-BA07-4988-85DE-DE8F4BC0E073}"/>
                </a:ext>
              </a:extLst>
            </p:cNvPr>
            <p:cNvSpPr/>
            <p:nvPr/>
          </p:nvSpPr>
          <p:spPr>
            <a:xfrm rot="2700000">
              <a:off x="11146356" y="206142"/>
              <a:ext cx="925287" cy="92528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5" name="Oval 14">
              <a:extLst>
                <a:ext uri="{FF2B5EF4-FFF2-40B4-BE49-F238E27FC236}">
                  <a16:creationId xmlns:a16="http://schemas.microsoft.com/office/drawing/2014/main" id="{D909885A-5D3C-4D71-A937-69B3D935C302}"/>
                </a:ext>
              </a:extLst>
            </p:cNvPr>
            <p:cNvSpPr/>
            <p:nvPr/>
          </p:nvSpPr>
          <p:spPr>
            <a:xfrm rot="10800000">
              <a:off x="10972800" y="1475479"/>
              <a:ext cx="261660" cy="261660"/>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6" name="Oval 15">
              <a:extLst>
                <a:ext uri="{FF2B5EF4-FFF2-40B4-BE49-F238E27FC236}">
                  <a16:creationId xmlns:a16="http://schemas.microsoft.com/office/drawing/2014/main" id="{1C2CCEA3-5FBC-4911-BC8F-47522E1C7A48}"/>
                </a:ext>
              </a:extLst>
            </p:cNvPr>
            <p:cNvSpPr/>
            <p:nvPr/>
          </p:nvSpPr>
          <p:spPr>
            <a:xfrm rot="10800000">
              <a:off x="9969500" y="380388"/>
              <a:ext cx="642322" cy="642322"/>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
        <p:nvSpPr>
          <p:cNvPr id="18" name="Date Placeholder 2">
            <a:extLst>
              <a:ext uri="{FF2B5EF4-FFF2-40B4-BE49-F238E27FC236}">
                <a16:creationId xmlns:a16="http://schemas.microsoft.com/office/drawing/2014/main" id="{CEBDC8E3-DB7D-444D-B9B6-36628B962FB7}"/>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9" name="Footer Placeholder 5">
            <a:extLst>
              <a:ext uri="{FF2B5EF4-FFF2-40B4-BE49-F238E27FC236}">
                <a16:creationId xmlns:a16="http://schemas.microsoft.com/office/drawing/2014/main" id="{04CF7828-4D00-4A80-A2C2-488A6CBE1601}"/>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20" name="Slide Number Placeholder 6">
            <a:extLst>
              <a:ext uri="{FF2B5EF4-FFF2-40B4-BE49-F238E27FC236}">
                <a16:creationId xmlns:a16="http://schemas.microsoft.com/office/drawing/2014/main" id="{1A7427F8-39B8-4BCB-8133-43D6D1ABAA7C}"/>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sp>
        <p:nvSpPr>
          <p:cNvPr id="3" name="Content Placeholder 2">
            <a:extLst>
              <a:ext uri="{FF2B5EF4-FFF2-40B4-BE49-F238E27FC236}">
                <a16:creationId xmlns:a16="http://schemas.microsoft.com/office/drawing/2014/main" id="{E2EEF69E-6727-40D9-9752-CE0768FA0791}"/>
              </a:ext>
            </a:extLst>
          </p:cNvPr>
          <p:cNvSpPr>
            <a:spLocks noGrp="1"/>
          </p:cNvSpPr>
          <p:nvPr>
            <p:ph sz="quarter" idx="13" hasCustomPrompt="1"/>
          </p:nvPr>
        </p:nvSpPr>
        <p:spPr>
          <a:xfrm>
            <a:off x="1335088" y="1952625"/>
            <a:ext cx="9521825" cy="4049713"/>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Content</a:t>
            </a:r>
          </a:p>
        </p:txBody>
      </p:sp>
    </p:spTree>
    <p:extLst>
      <p:ext uri="{BB962C8B-B14F-4D97-AF65-F5344CB8AC3E}">
        <p14:creationId xmlns:p14="http://schemas.microsoft.com/office/powerpoint/2010/main" val="114203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693AFB7-EE11-42A5-A443-CEE872841BD5}"/>
              </a:ext>
            </a:extLst>
          </p:cNvPr>
          <p:cNvSpPr>
            <a:spLocks noGrp="1"/>
          </p:cNvSpPr>
          <p:nvPr>
            <p:ph type="title"/>
          </p:nvPr>
        </p:nvSpPr>
        <p:spPr>
          <a:xfrm>
            <a:off x="822352" y="566127"/>
            <a:ext cx="10531448" cy="1386498"/>
          </a:xfrm>
        </p:spPr>
        <p:txBody>
          <a:bodyPr anchor="ctr">
            <a:normAutofit/>
          </a:bodyPr>
          <a:lstStyle>
            <a:lvl1pPr algn="ctr">
              <a:defRPr/>
            </a:lvl1pPr>
          </a:lstStyle>
          <a:p>
            <a:pPr algn="ctr"/>
            <a:r>
              <a:rPr lang="en-US">
                <a:latin typeface="Aller" panose="020B0603020203020204" pitchFamily="34" charset="0"/>
                <a:cs typeface="Segoe UI" panose="020B0502040204020203" pitchFamily="34" charset="0"/>
              </a:rPr>
              <a:t>Click to edit Master title style</a:t>
            </a:r>
            <a:endParaRPr lang="en-US" dirty="0">
              <a:latin typeface="Aller" panose="020B0603020203020204" pitchFamily="34" charset="0"/>
              <a:cs typeface="Segoe UI" panose="020B0502040204020203" pitchFamily="34" charset="0"/>
            </a:endParaRPr>
          </a:p>
        </p:txBody>
      </p:sp>
      <p:grpSp>
        <p:nvGrpSpPr>
          <p:cNvPr id="7" name="Group 6">
            <a:extLst>
              <a:ext uri="{FF2B5EF4-FFF2-40B4-BE49-F238E27FC236}">
                <a16:creationId xmlns:a16="http://schemas.microsoft.com/office/drawing/2014/main" id="{24365C1B-8502-4C76-A183-977A61681004}"/>
              </a:ext>
              <a:ext uri="{C183D7F6-B498-43B3-948B-1728B52AA6E4}">
                <adec:decorative xmlns:adec="http://schemas.microsoft.com/office/drawing/2017/decorative" val="1"/>
              </a:ext>
            </a:extLst>
          </p:cNvPr>
          <p:cNvGrpSpPr/>
          <p:nvPr userDrawn="1"/>
        </p:nvGrpSpPr>
        <p:grpSpPr>
          <a:xfrm>
            <a:off x="9969500" y="206142"/>
            <a:ext cx="2102143" cy="1530997"/>
            <a:chOff x="9969500" y="206142"/>
            <a:chExt cx="2102143" cy="1530997"/>
          </a:xfrm>
        </p:grpSpPr>
        <p:sp useBgFill="1">
          <p:nvSpPr>
            <p:cNvPr id="8" name="Graphic 10">
              <a:extLst>
                <a:ext uri="{FF2B5EF4-FFF2-40B4-BE49-F238E27FC236}">
                  <a16:creationId xmlns:a16="http://schemas.microsoft.com/office/drawing/2014/main" id="{8B301D95-DC48-420E-A7BA-A8B0209F7CC6}"/>
                </a:ext>
              </a:extLst>
            </p:cNvPr>
            <p:cNvSpPr/>
            <p:nvPr/>
          </p:nvSpPr>
          <p:spPr>
            <a:xfrm rot="2700000">
              <a:off x="11146356" y="206142"/>
              <a:ext cx="925287" cy="92528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9" name="Oval 8">
              <a:extLst>
                <a:ext uri="{FF2B5EF4-FFF2-40B4-BE49-F238E27FC236}">
                  <a16:creationId xmlns:a16="http://schemas.microsoft.com/office/drawing/2014/main" id="{4437A3E9-B343-4F63-8EB3-E20E196ADA6F}"/>
                </a:ext>
              </a:extLst>
            </p:cNvPr>
            <p:cNvSpPr/>
            <p:nvPr/>
          </p:nvSpPr>
          <p:spPr>
            <a:xfrm rot="10800000">
              <a:off x="10972800" y="1475479"/>
              <a:ext cx="261660" cy="261660"/>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0" name="Oval 9">
              <a:extLst>
                <a:ext uri="{FF2B5EF4-FFF2-40B4-BE49-F238E27FC236}">
                  <a16:creationId xmlns:a16="http://schemas.microsoft.com/office/drawing/2014/main" id="{1CE068AC-F212-42BF-A1F0-707A57D7DE65}"/>
                </a:ext>
              </a:extLst>
            </p:cNvPr>
            <p:cNvSpPr/>
            <p:nvPr/>
          </p:nvSpPr>
          <p:spPr>
            <a:xfrm rot="10800000">
              <a:off x="9969500" y="380388"/>
              <a:ext cx="642322" cy="642322"/>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
        <p:nvSpPr>
          <p:cNvPr id="11" name="Date Placeholder 2">
            <a:extLst>
              <a:ext uri="{FF2B5EF4-FFF2-40B4-BE49-F238E27FC236}">
                <a16:creationId xmlns:a16="http://schemas.microsoft.com/office/drawing/2014/main" id="{0538589D-580E-49A3-9B5F-41A31152C491}"/>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2" name="Footer Placeholder 5">
            <a:extLst>
              <a:ext uri="{FF2B5EF4-FFF2-40B4-BE49-F238E27FC236}">
                <a16:creationId xmlns:a16="http://schemas.microsoft.com/office/drawing/2014/main" id="{9AFEC8BE-6E4C-4E48-A75A-8F63DDB25739}"/>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13" name="Slide Number Placeholder 6">
            <a:extLst>
              <a:ext uri="{FF2B5EF4-FFF2-40B4-BE49-F238E27FC236}">
                <a16:creationId xmlns:a16="http://schemas.microsoft.com/office/drawing/2014/main" id="{3CE8A72A-AC7D-4CE3-9724-0A703AEEB0F5}"/>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sp>
        <p:nvSpPr>
          <p:cNvPr id="3" name="Content Placeholder 2">
            <a:extLst>
              <a:ext uri="{FF2B5EF4-FFF2-40B4-BE49-F238E27FC236}">
                <a16:creationId xmlns:a16="http://schemas.microsoft.com/office/drawing/2014/main" id="{8450B9E2-00B0-4447-A8A1-C344DC673C6B}"/>
              </a:ext>
            </a:extLst>
          </p:cNvPr>
          <p:cNvSpPr>
            <a:spLocks noGrp="1"/>
          </p:cNvSpPr>
          <p:nvPr>
            <p:ph sz="quarter" idx="13" hasCustomPrompt="1"/>
          </p:nvPr>
        </p:nvSpPr>
        <p:spPr>
          <a:xfrm>
            <a:off x="1762125" y="2362200"/>
            <a:ext cx="8639175" cy="3314700"/>
          </a:xfrm>
        </p:spPr>
        <p:txBody>
          <a:bodyPr>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Content</a:t>
            </a:r>
          </a:p>
        </p:txBody>
      </p:sp>
    </p:spTree>
    <p:extLst>
      <p:ext uri="{BB962C8B-B14F-4D97-AF65-F5344CB8AC3E}">
        <p14:creationId xmlns:p14="http://schemas.microsoft.com/office/powerpoint/2010/main" val="2443369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4A9F27B-681F-4AFD-B774-93B4D7E7C4AB}"/>
              </a:ext>
            </a:extLst>
          </p:cNvPr>
          <p:cNvSpPr>
            <a:spLocks noGrp="1"/>
          </p:cNvSpPr>
          <p:nvPr>
            <p:ph type="pic" sz="quarter" idx="13" hasCustomPrompt="1"/>
          </p:nvPr>
        </p:nvSpPr>
        <p:spPr>
          <a:xfrm>
            <a:off x="542925" y="0"/>
            <a:ext cx="11106150" cy="6303588"/>
          </a:xfrm>
          <a:custGeom>
            <a:avLst/>
            <a:gdLst>
              <a:gd name="connsiteX0" fmla="*/ 0 w 11106150"/>
              <a:gd name="connsiteY0" fmla="*/ 0 h 6303588"/>
              <a:gd name="connsiteX1" fmla="*/ 11106150 w 11106150"/>
              <a:gd name="connsiteY1" fmla="*/ 0 h 6303588"/>
              <a:gd name="connsiteX2" fmla="*/ 11106150 w 11106150"/>
              <a:gd name="connsiteY2" fmla="*/ 5562639 h 6303588"/>
              <a:gd name="connsiteX3" fmla="*/ 11105955 w 11106150"/>
              <a:gd name="connsiteY3" fmla="*/ 5562599 h 6303588"/>
              <a:gd name="connsiteX4" fmla="*/ 10938762 w 11106150"/>
              <a:gd name="connsiteY4" fmla="*/ 5729792 h 6303588"/>
              <a:gd name="connsiteX5" fmla="*/ 11105955 w 11106150"/>
              <a:gd name="connsiteY5" fmla="*/ 5896985 h 6303588"/>
              <a:gd name="connsiteX6" fmla="*/ 11106150 w 11106150"/>
              <a:gd name="connsiteY6" fmla="*/ 5896946 h 6303588"/>
              <a:gd name="connsiteX7" fmla="*/ 11106150 w 11106150"/>
              <a:gd name="connsiteY7" fmla="*/ 6303588 h 6303588"/>
              <a:gd name="connsiteX8" fmla="*/ 0 w 11106150"/>
              <a:gd name="connsiteY8" fmla="*/ 6303588 h 6303588"/>
              <a:gd name="connsiteX9" fmla="*/ 0 w 11106150"/>
              <a:gd name="connsiteY9" fmla="*/ 1178324 h 6303588"/>
              <a:gd name="connsiteX10" fmla="*/ 195 w 11106150"/>
              <a:gd name="connsiteY10" fmla="*/ 1178130 h 6303588"/>
              <a:gd name="connsiteX11" fmla="*/ 194290 w 11106150"/>
              <a:gd name="connsiteY11" fmla="*/ 1372225 h 6303588"/>
              <a:gd name="connsiteX12" fmla="*/ 305205 w 11106150"/>
              <a:gd name="connsiteY12" fmla="*/ 1372225 h 6303588"/>
              <a:gd name="connsiteX13" fmla="*/ 305205 w 11106150"/>
              <a:gd name="connsiteY13" fmla="*/ 1261310 h 6303588"/>
              <a:gd name="connsiteX14" fmla="*/ 111110 w 11106150"/>
              <a:gd name="connsiteY14" fmla="*/ 1067214 h 6303588"/>
              <a:gd name="connsiteX15" fmla="*/ 305202 w 11106150"/>
              <a:gd name="connsiteY15" fmla="*/ 873123 h 6303588"/>
              <a:gd name="connsiteX16" fmla="*/ 305202 w 11106150"/>
              <a:gd name="connsiteY16" fmla="*/ 762207 h 6303588"/>
              <a:gd name="connsiteX17" fmla="*/ 194286 w 11106150"/>
              <a:gd name="connsiteY17" fmla="*/ 762207 h 6303588"/>
              <a:gd name="connsiteX18" fmla="*/ 191 w 11106150"/>
              <a:gd name="connsiteY18" fmla="*/ 956302 h 6303588"/>
              <a:gd name="connsiteX19" fmla="*/ 0 w 11106150"/>
              <a:gd name="connsiteY19" fmla="*/ 956111 h 630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106150" h="6303588">
                <a:moveTo>
                  <a:pt x="0" y="0"/>
                </a:moveTo>
                <a:lnTo>
                  <a:pt x="11106150" y="0"/>
                </a:lnTo>
                <a:lnTo>
                  <a:pt x="11106150" y="5562639"/>
                </a:lnTo>
                <a:lnTo>
                  <a:pt x="11105955" y="5562599"/>
                </a:lnTo>
                <a:cubicBezTo>
                  <a:pt x="11013617" y="5562599"/>
                  <a:pt x="10938762" y="5637454"/>
                  <a:pt x="10938762" y="5729792"/>
                </a:cubicBezTo>
                <a:cubicBezTo>
                  <a:pt x="10938762" y="5822130"/>
                  <a:pt x="11013617" y="5896985"/>
                  <a:pt x="11105955" y="5896985"/>
                </a:cubicBezTo>
                <a:lnTo>
                  <a:pt x="11106150" y="5896946"/>
                </a:lnTo>
                <a:lnTo>
                  <a:pt x="11106150" y="6303588"/>
                </a:lnTo>
                <a:lnTo>
                  <a:pt x="0" y="6303588"/>
                </a:lnTo>
                <a:lnTo>
                  <a:pt x="0" y="1178324"/>
                </a:lnTo>
                <a:lnTo>
                  <a:pt x="195" y="1178130"/>
                </a:lnTo>
                <a:lnTo>
                  <a:pt x="194290" y="1372225"/>
                </a:lnTo>
                <a:cubicBezTo>
                  <a:pt x="224917" y="1402853"/>
                  <a:pt x="274577" y="1402853"/>
                  <a:pt x="305205" y="1372225"/>
                </a:cubicBezTo>
                <a:cubicBezTo>
                  <a:pt x="335833" y="1341597"/>
                  <a:pt x="335836" y="1291941"/>
                  <a:pt x="305205" y="1261310"/>
                </a:cubicBezTo>
                <a:lnTo>
                  <a:pt x="111110" y="1067214"/>
                </a:lnTo>
                <a:lnTo>
                  <a:pt x="305202" y="873123"/>
                </a:lnTo>
                <a:cubicBezTo>
                  <a:pt x="335830" y="842495"/>
                  <a:pt x="335833" y="792838"/>
                  <a:pt x="305202" y="762207"/>
                </a:cubicBezTo>
                <a:cubicBezTo>
                  <a:pt x="274574" y="731580"/>
                  <a:pt x="224914" y="731580"/>
                  <a:pt x="194286" y="762207"/>
                </a:cubicBezTo>
                <a:lnTo>
                  <a:pt x="191" y="956302"/>
                </a:lnTo>
                <a:lnTo>
                  <a:pt x="0" y="956111"/>
                </a:lnTo>
                <a:close/>
              </a:path>
            </a:pathLst>
          </a:custGeom>
        </p:spPr>
        <p:txBody>
          <a:bodyPr wrap="square">
            <a:noAutofit/>
          </a:bodyPr>
          <a:lstStyle>
            <a:lvl1pPr marL="0" indent="0" algn="ctr">
              <a:buNone/>
              <a:defRPr sz="2000"/>
            </a:lvl1pPr>
          </a:lstStyle>
          <a:p>
            <a:r>
              <a:rPr lang="en-US" dirty="0"/>
              <a:t>Insert photo here</a:t>
            </a:r>
          </a:p>
        </p:txBody>
      </p:sp>
      <p:sp>
        <p:nvSpPr>
          <p:cNvPr id="2" name="Title 1">
            <a:extLst>
              <a:ext uri="{FF2B5EF4-FFF2-40B4-BE49-F238E27FC236}">
                <a16:creationId xmlns:a16="http://schemas.microsoft.com/office/drawing/2014/main" id="{C5CF2BD1-012F-4FC1-8150-5ABFB71D8000}"/>
              </a:ext>
            </a:extLst>
          </p:cNvPr>
          <p:cNvSpPr>
            <a:spLocks noGrp="1"/>
          </p:cNvSpPr>
          <p:nvPr>
            <p:ph type="title" hasCustomPrompt="1"/>
          </p:nvPr>
        </p:nvSpPr>
        <p:spPr>
          <a:xfrm>
            <a:off x="1209675" y="1188084"/>
            <a:ext cx="4886325" cy="3353435"/>
          </a:xfrm>
        </p:spPr>
        <p:txBody>
          <a:bodyPr anchor="t"/>
          <a:lstStyle>
            <a:lvl1pPr>
              <a:lnSpc>
                <a:spcPct val="110000"/>
              </a:lnSpc>
              <a:spcBef>
                <a:spcPts val="1000"/>
              </a:spcBef>
              <a:defRPr>
                <a:solidFill>
                  <a:schemeClr val="bg1"/>
                </a:solidFill>
                <a:effectLst>
                  <a:outerShdw blurRad="38100" dist="38100" dir="2700000" algn="tl">
                    <a:srgbClr val="000000">
                      <a:alpha val="43137"/>
                    </a:srgbClr>
                  </a:outerShdw>
                </a:effectLst>
              </a:defRPr>
            </a:lvl1pPr>
          </a:lstStyle>
          <a:p>
            <a:r>
              <a:rPr lang="en-US" dirty="0"/>
              <a:t>Click to insert title</a:t>
            </a:r>
          </a:p>
        </p:txBody>
      </p:sp>
      <p:sp>
        <p:nvSpPr>
          <p:cNvPr id="19" name="Text Placeholder 17">
            <a:extLst>
              <a:ext uri="{FF2B5EF4-FFF2-40B4-BE49-F238E27FC236}">
                <a16:creationId xmlns:a16="http://schemas.microsoft.com/office/drawing/2014/main" id="{CA5CDEBD-7143-4A5E-8992-1CC22CCB7DAC}"/>
              </a:ext>
            </a:extLst>
          </p:cNvPr>
          <p:cNvSpPr>
            <a:spLocks noGrp="1"/>
          </p:cNvSpPr>
          <p:nvPr>
            <p:ph type="body" sz="quarter" idx="15" hasCustomPrompt="1"/>
          </p:nvPr>
        </p:nvSpPr>
        <p:spPr>
          <a:xfrm>
            <a:off x="1209675" y="4744720"/>
            <a:ext cx="4886325" cy="802640"/>
          </a:xfrm>
        </p:spPr>
        <p:txBody>
          <a:bodyPr>
            <a:normAutofit/>
          </a:bodyPr>
          <a:lstStyle>
            <a:lvl1pPr marL="0" indent="0">
              <a:buNone/>
              <a:defRPr sz="2800">
                <a:solidFill>
                  <a:schemeClr val="bg1"/>
                </a:solidFill>
                <a:effectLst>
                  <a:outerShdw blurRad="38100" dist="38100" dir="2700000" algn="tl">
                    <a:srgbClr val="000000">
                      <a:alpha val="43137"/>
                    </a:srgbClr>
                  </a:outerShdw>
                </a:effectLst>
              </a:defRPr>
            </a:lvl1pPr>
          </a:lstStyle>
          <a:p>
            <a:pPr lvl="0"/>
            <a:r>
              <a:rPr lang="en-US" dirty="0"/>
              <a:t>Click to insert subtitle</a:t>
            </a:r>
          </a:p>
        </p:txBody>
      </p:sp>
      <p:sp>
        <p:nvSpPr>
          <p:cNvPr id="11" name="Date Placeholder 4">
            <a:extLst>
              <a:ext uri="{FF2B5EF4-FFF2-40B4-BE49-F238E27FC236}">
                <a16:creationId xmlns:a16="http://schemas.microsoft.com/office/drawing/2014/main" id="{3310B848-1DD7-4FAE-9A29-A903AB28D510}"/>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2" name="Footer Placeholder 10">
            <a:extLst>
              <a:ext uri="{FF2B5EF4-FFF2-40B4-BE49-F238E27FC236}">
                <a16:creationId xmlns:a16="http://schemas.microsoft.com/office/drawing/2014/main" id="{C4EABCE6-B9A0-4478-8470-10FE3275E97D}"/>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13" name="Slide Number Placeholder 11">
            <a:extLst>
              <a:ext uri="{FF2B5EF4-FFF2-40B4-BE49-F238E27FC236}">
                <a16:creationId xmlns:a16="http://schemas.microsoft.com/office/drawing/2014/main" id="{7BC00746-548B-44E3-BCF4-D999C0384B32}"/>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grpSp>
        <p:nvGrpSpPr>
          <p:cNvPr id="17" name="Group 16">
            <a:extLst>
              <a:ext uri="{FF2B5EF4-FFF2-40B4-BE49-F238E27FC236}">
                <a16:creationId xmlns:a16="http://schemas.microsoft.com/office/drawing/2014/main" id="{0C47AB42-9344-4388-8186-987D011AC256}"/>
              </a:ext>
              <a:ext uri="{C183D7F6-B498-43B3-948B-1728B52AA6E4}">
                <adec:decorative xmlns:adec="http://schemas.microsoft.com/office/drawing/2017/decorative" val="1"/>
              </a:ext>
            </a:extLst>
          </p:cNvPr>
          <p:cNvGrpSpPr/>
          <p:nvPr userDrawn="1"/>
        </p:nvGrpSpPr>
        <p:grpSpPr>
          <a:xfrm>
            <a:off x="111772" y="635870"/>
            <a:ext cx="11704301" cy="5261115"/>
            <a:chOff x="111772" y="635870"/>
            <a:chExt cx="11704301" cy="5261115"/>
          </a:xfrm>
        </p:grpSpPr>
        <p:sp useBgFill="1">
          <p:nvSpPr>
            <p:cNvPr id="18" name="Graphic 10">
              <a:extLst>
                <a:ext uri="{FF2B5EF4-FFF2-40B4-BE49-F238E27FC236}">
                  <a16:creationId xmlns:a16="http://schemas.microsoft.com/office/drawing/2014/main" id="{AF670C5B-6404-41AC-9E4B-7079704AD98F}"/>
                </a:ext>
              </a:extLst>
            </p:cNvPr>
            <p:cNvSpPr/>
            <p:nvPr/>
          </p:nvSpPr>
          <p:spPr>
            <a:xfrm rot="2700000">
              <a:off x="111772" y="635870"/>
              <a:ext cx="862695" cy="862695"/>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20" name="Oval 19">
              <a:extLst>
                <a:ext uri="{FF2B5EF4-FFF2-40B4-BE49-F238E27FC236}">
                  <a16:creationId xmlns:a16="http://schemas.microsoft.com/office/drawing/2014/main" id="{06EEC11D-FD72-4E2C-9BE7-0ADDCC1FCDA0}"/>
                </a:ext>
              </a:extLst>
            </p:cNvPr>
            <p:cNvSpPr/>
            <p:nvPr/>
          </p:nvSpPr>
          <p:spPr>
            <a:xfrm rot="10800000">
              <a:off x="11481688" y="5562600"/>
              <a:ext cx="334385" cy="334385"/>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Tree>
    <p:extLst>
      <p:ext uri="{BB962C8B-B14F-4D97-AF65-F5344CB8AC3E}">
        <p14:creationId xmlns:p14="http://schemas.microsoft.com/office/powerpoint/2010/main" val="117579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C926DD1-2816-4B16-9809-3DD34B7DD0BA}"/>
              </a:ext>
            </a:extLst>
          </p:cNvPr>
          <p:cNvSpPr>
            <a:spLocks noGrp="1"/>
          </p:cNvSpPr>
          <p:nvPr>
            <p:ph type="title"/>
          </p:nvPr>
        </p:nvSpPr>
        <p:spPr>
          <a:xfrm>
            <a:off x="457200" y="544786"/>
            <a:ext cx="11238346" cy="836339"/>
          </a:xfrm>
        </p:spPr>
        <p:txBody>
          <a:bodyPr anchor="t">
            <a:normAutofit/>
          </a:bodyPr>
          <a:lstStyle/>
          <a:p>
            <a:r>
              <a:rPr lang="en-US">
                <a:cs typeface="Segoe UI" panose="020B0502040204020203" pitchFamily="34" charset="0"/>
              </a:rPr>
              <a:t>Click to edit Master title style</a:t>
            </a:r>
            <a:endParaRPr lang="en-US" dirty="0">
              <a:cs typeface="Segoe UI" panose="020B0502040204020203" pitchFamily="34" charset="0"/>
            </a:endParaRPr>
          </a:p>
        </p:txBody>
      </p:sp>
      <p:grpSp>
        <p:nvGrpSpPr>
          <p:cNvPr id="10" name="Group 9">
            <a:extLst>
              <a:ext uri="{FF2B5EF4-FFF2-40B4-BE49-F238E27FC236}">
                <a16:creationId xmlns:a16="http://schemas.microsoft.com/office/drawing/2014/main" id="{C3584E3F-FDB4-479B-BC59-3152EAFFA139}"/>
              </a:ext>
              <a:ext uri="{C183D7F6-B498-43B3-948B-1728B52AA6E4}">
                <adec:decorative xmlns:adec="http://schemas.microsoft.com/office/drawing/2017/decorative" val="1"/>
              </a:ext>
            </a:extLst>
          </p:cNvPr>
          <p:cNvGrpSpPr/>
          <p:nvPr userDrawn="1"/>
        </p:nvGrpSpPr>
        <p:grpSpPr>
          <a:xfrm>
            <a:off x="10134054" y="381222"/>
            <a:ext cx="1776608" cy="1547254"/>
            <a:chOff x="10134054" y="381222"/>
            <a:chExt cx="1776608" cy="1547254"/>
          </a:xfrm>
        </p:grpSpPr>
        <p:sp useBgFill="1">
          <p:nvSpPr>
            <p:cNvPr id="11" name="Graphic 10">
              <a:extLst>
                <a:ext uri="{FF2B5EF4-FFF2-40B4-BE49-F238E27FC236}">
                  <a16:creationId xmlns:a16="http://schemas.microsoft.com/office/drawing/2014/main" id="{192E3F94-4B07-4FE3-90A9-AF47C6013652}"/>
                </a:ext>
              </a:extLst>
            </p:cNvPr>
            <p:cNvSpPr/>
            <p:nvPr/>
          </p:nvSpPr>
          <p:spPr>
            <a:xfrm rot="2700000">
              <a:off x="10895075" y="863805"/>
              <a:ext cx="1015587" cy="101558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2" name="Oval 11">
              <a:extLst>
                <a:ext uri="{FF2B5EF4-FFF2-40B4-BE49-F238E27FC236}">
                  <a16:creationId xmlns:a16="http://schemas.microsoft.com/office/drawing/2014/main" id="{62F713CE-DF71-4FAD-B02B-77E8F93B0926}"/>
                </a:ext>
              </a:extLst>
            </p:cNvPr>
            <p:cNvSpPr/>
            <p:nvPr/>
          </p:nvSpPr>
          <p:spPr>
            <a:xfrm rot="10800000">
              <a:off x="10318364" y="1752600"/>
              <a:ext cx="175876" cy="175876"/>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3" name="Oval 12">
              <a:extLst>
                <a:ext uri="{FF2B5EF4-FFF2-40B4-BE49-F238E27FC236}">
                  <a16:creationId xmlns:a16="http://schemas.microsoft.com/office/drawing/2014/main" id="{CC3EC1C1-7E3D-4CDF-A1AA-25385A5AA5D8}"/>
                </a:ext>
              </a:extLst>
            </p:cNvPr>
            <p:cNvSpPr/>
            <p:nvPr/>
          </p:nvSpPr>
          <p:spPr>
            <a:xfrm rot="10800000">
              <a:off x="10134054" y="381222"/>
              <a:ext cx="544496" cy="544496"/>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
        <p:nvSpPr>
          <p:cNvPr id="14" name="Date Placeholder 2">
            <a:extLst>
              <a:ext uri="{FF2B5EF4-FFF2-40B4-BE49-F238E27FC236}">
                <a16:creationId xmlns:a16="http://schemas.microsoft.com/office/drawing/2014/main" id="{8B388008-154C-4BD4-8E16-D1CB0E1DD63B}"/>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5" name="Footer Placeholder 5">
            <a:extLst>
              <a:ext uri="{FF2B5EF4-FFF2-40B4-BE49-F238E27FC236}">
                <a16:creationId xmlns:a16="http://schemas.microsoft.com/office/drawing/2014/main" id="{355FD3E6-3F42-47F9-9F0F-A5E7C7CBFBA5}"/>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16" name="Slide Number Placeholder 6">
            <a:extLst>
              <a:ext uri="{FF2B5EF4-FFF2-40B4-BE49-F238E27FC236}">
                <a16:creationId xmlns:a16="http://schemas.microsoft.com/office/drawing/2014/main" id="{585F908B-6798-4558-9125-E8DBC196B5EA}"/>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sp>
        <p:nvSpPr>
          <p:cNvPr id="3" name="Content Placeholder 2">
            <a:extLst>
              <a:ext uri="{FF2B5EF4-FFF2-40B4-BE49-F238E27FC236}">
                <a16:creationId xmlns:a16="http://schemas.microsoft.com/office/drawing/2014/main" id="{14F1084A-D16F-4367-BA81-D50E03436FD9}"/>
              </a:ext>
            </a:extLst>
          </p:cNvPr>
          <p:cNvSpPr>
            <a:spLocks noGrp="1"/>
          </p:cNvSpPr>
          <p:nvPr>
            <p:ph sz="quarter" idx="13" hasCustomPrompt="1"/>
          </p:nvPr>
        </p:nvSpPr>
        <p:spPr>
          <a:xfrm>
            <a:off x="390525" y="1962150"/>
            <a:ext cx="11407775" cy="4351338"/>
          </a:xfrm>
        </p:spPr>
        <p:txBody>
          <a:bodyPr>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Content</a:t>
            </a:r>
          </a:p>
        </p:txBody>
      </p:sp>
    </p:spTree>
    <p:extLst>
      <p:ext uri="{BB962C8B-B14F-4D97-AF65-F5344CB8AC3E}">
        <p14:creationId xmlns:p14="http://schemas.microsoft.com/office/powerpoint/2010/main" val="94351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85333DF-B319-4AE9-B2FF-17CB683E9911}"/>
              </a:ext>
            </a:extLst>
          </p:cNvPr>
          <p:cNvSpPr>
            <a:spLocks noGrp="1"/>
          </p:cNvSpPr>
          <p:nvPr>
            <p:ph type="title"/>
          </p:nvPr>
        </p:nvSpPr>
        <p:spPr>
          <a:xfrm>
            <a:off x="457200" y="544786"/>
            <a:ext cx="11238346" cy="836339"/>
          </a:xfrm>
        </p:spPr>
        <p:txBody>
          <a:bodyPr anchor="t">
            <a:normAutofit/>
          </a:bodyPr>
          <a:lstStyle/>
          <a:p>
            <a:r>
              <a:rPr lang="en-US">
                <a:cs typeface="Segoe UI" panose="020B0502040204020203" pitchFamily="34" charset="0"/>
              </a:rPr>
              <a:t>Click to edit Master title style</a:t>
            </a:r>
            <a:endParaRPr lang="en-US" dirty="0">
              <a:cs typeface="Segoe UI" panose="020B0502040204020203" pitchFamily="34" charset="0"/>
            </a:endParaRPr>
          </a:p>
        </p:txBody>
      </p:sp>
      <p:grpSp>
        <p:nvGrpSpPr>
          <p:cNvPr id="9" name="Group 8">
            <a:extLst>
              <a:ext uri="{FF2B5EF4-FFF2-40B4-BE49-F238E27FC236}">
                <a16:creationId xmlns:a16="http://schemas.microsoft.com/office/drawing/2014/main" id="{F3F11C6D-F71D-4B7F-AD15-0A80B92C5286}"/>
              </a:ext>
              <a:ext uri="{C183D7F6-B498-43B3-948B-1728B52AA6E4}">
                <adec:decorative xmlns:adec="http://schemas.microsoft.com/office/drawing/2017/decorative" val="1"/>
              </a:ext>
            </a:extLst>
          </p:cNvPr>
          <p:cNvGrpSpPr/>
          <p:nvPr userDrawn="1"/>
        </p:nvGrpSpPr>
        <p:grpSpPr>
          <a:xfrm>
            <a:off x="10134054" y="381222"/>
            <a:ext cx="1776608" cy="1547254"/>
            <a:chOff x="10134054" y="381222"/>
            <a:chExt cx="1776608" cy="1547254"/>
          </a:xfrm>
        </p:grpSpPr>
        <p:sp useBgFill="1">
          <p:nvSpPr>
            <p:cNvPr id="10" name="Graphic 10">
              <a:extLst>
                <a:ext uri="{FF2B5EF4-FFF2-40B4-BE49-F238E27FC236}">
                  <a16:creationId xmlns:a16="http://schemas.microsoft.com/office/drawing/2014/main" id="{F52E1B51-6BF3-46E9-83D0-40BE41AA989E}"/>
                </a:ext>
              </a:extLst>
            </p:cNvPr>
            <p:cNvSpPr/>
            <p:nvPr/>
          </p:nvSpPr>
          <p:spPr>
            <a:xfrm rot="2700000">
              <a:off x="10895075" y="863805"/>
              <a:ext cx="1015587" cy="101558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1" name="Oval 10">
              <a:extLst>
                <a:ext uri="{FF2B5EF4-FFF2-40B4-BE49-F238E27FC236}">
                  <a16:creationId xmlns:a16="http://schemas.microsoft.com/office/drawing/2014/main" id="{C1A0293A-61AB-498F-82D7-9E412D08B068}"/>
                </a:ext>
              </a:extLst>
            </p:cNvPr>
            <p:cNvSpPr/>
            <p:nvPr/>
          </p:nvSpPr>
          <p:spPr>
            <a:xfrm rot="10800000">
              <a:off x="10318364" y="1752600"/>
              <a:ext cx="175876" cy="175876"/>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2" name="Oval 11">
              <a:extLst>
                <a:ext uri="{FF2B5EF4-FFF2-40B4-BE49-F238E27FC236}">
                  <a16:creationId xmlns:a16="http://schemas.microsoft.com/office/drawing/2014/main" id="{CB8032AC-458F-4F48-BA3C-C13B0F57919F}"/>
                </a:ext>
              </a:extLst>
            </p:cNvPr>
            <p:cNvSpPr/>
            <p:nvPr/>
          </p:nvSpPr>
          <p:spPr>
            <a:xfrm rot="10800000">
              <a:off x="10134054" y="381222"/>
              <a:ext cx="544496" cy="544496"/>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
        <p:nvSpPr>
          <p:cNvPr id="13" name="Date Placeholder 2">
            <a:extLst>
              <a:ext uri="{FF2B5EF4-FFF2-40B4-BE49-F238E27FC236}">
                <a16:creationId xmlns:a16="http://schemas.microsoft.com/office/drawing/2014/main" id="{CAE2E565-A9C5-4946-9768-81039DDDCC66}"/>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4" name="Footer Placeholder 5">
            <a:extLst>
              <a:ext uri="{FF2B5EF4-FFF2-40B4-BE49-F238E27FC236}">
                <a16:creationId xmlns:a16="http://schemas.microsoft.com/office/drawing/2014/main" id="{9F6BD62A-8CCF-46F6-87F7-FCCDDA6576B6}"/>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15" name="Slide Number Placeholder 6">
            <a:extLst>
              <a:ext uri="{FF2B5EF4-FFF2-40B4-BE49-F238E27FC236}">
                <a16:creationId xmlns:a16="http://schemas.microsoft.com/office/drawing/2014/main" id="{0B6E5353-4510-49A8-9DF3-C3BD16C5E7AC}"/>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sp>
        <p:nvSpPr>
          <p:cNvPr id="3" name="Content Placeholder 2">
            <a:extLst>
              <a:ext uri="{FF2B5EF4-FFF2-40B4-BE49-F238E27FC236}">
                <a16:creationId xmlns:a16="http://schemas.microsoft.com/office/drawing/2014/main" id="{913017C2-1A42-4672-97A5-440ECADBAD7B}"/>
              </a:ext>
            </a:extLst>
          </p:cNvPr>
          <p:cNvSpPr>
            <a:spLocks noGrp="1"/>
          </p:cNvSpPr>
          <p:nvPr>
            <p:ph sz="quarter" idx="13" hasCustomPrompt="1"/>
          </p:nvPr>
        </p:nvSpPr>
        <p:spPr>
          <a:xfrm>
            <a:off x="533401" y="2105024"/>
            <a:ext cx="11125200" cy="4010025"/>
          </a:xfrm>
        </p:spPr>
        <p:txBody>
          <a:bodyPr>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Content</a:t>
            </a:r>
          </a:p>
        </p:txBody>
      </p:sp>
    </p:spTree>
    <p:extLst>
      <p:ext uri="{BB962C8B-B14F-4D97-AF65-F5344CB8AC3E}">
        <p14:creationId xmlns:p14="http://schemas.microsoft.com/office/powerpoint/2010/main" val="270666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bg>
      <p:bgPr>
        <a:solidFill>
          <a:schemeClr val="accent5"/>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1B714E7-4FD4-46B0-8831-48EB663CFE50}"/>
              </a:ext>
              <a:ext uri="{C183D7F6-B498-43B3-948B-1728B52AA6E4}">
                <adec:decorative xmlns:adec="http://schemas.microsoft.com/office/drawing/2017/decorative" val="1"/>
              </a:ext>
            </a:extLst>
          </p:cNvPr>
          <p:cNvGrpSpPr/>
          <p:nvPr userDrawn="1"/>
        </p:nvGrpSpPr>
        <p:grpSpPr>
          <a:xfrm>
            <a:off x="183404" y="225822"/>
            <a:ext cx="1847971" cy="2438142"/>
            <a:chOff x="183404" y="225822"/>
            <a:chExt cx="1847971" cy="2438142"/>
          </a:xfrm>
        </p:grpSpPr>
        <p:sp useBgFill="1">
          <p:nvSpPr>
            <p:cNvPr id="11" name="Graphic 10">
              <a:extLst>
                <a:ext uri="{FF2B5EF4-FFF2-40B4-BE49-F238E27FC236}">
                  <a16:creationId xmlns:a16="http://schemas.microsoft.com/office/drawing/2014/main" id="{28748170-3B03-4983-B18A-BD3434F6A1E0}"/>
                </a:ext>
              </a:extLst>
            </p:cNvPr>
            <p:cNvSpPr/>
            <p:nvPr/>
          </p:nvSpPr>
          <p:spPr>
            <a:xfrm rot="2700000">
              <a:off x="304800" y="965970"/>
              <a:ext cx="1066799" cy="1066799"/>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2" name="Oval 11">
              <a:extLst>
                <a:ext uri="{FF2B5EF4-FFF2-40B4-BE49-F238E27FC236}">
                  <a16:creationId xmlns:a16="http://schemas.microsoft.com/office/drawing/2014/main" id="{8763577F-7D99-42DD-8DEE-6CC576187D1E}"/>
                </a:ext>
              </a:extLst>
            </p:cNvPr>
            <p:cNvSpPr/>
            <p:nvPr/>
          </p:nvSpPr>
          <p:spPr>
            <a:xfrm rot="10800000">
              <a:off x="1815651" y="1342540"/>
              <a:ext cx="215724" cy="215724"/>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3" name="Oval 12">
              <a:extLst>
                <a:ext uri="{FF2B5EF4-FFF2-40B4-BE49-F238E27FC236}">
                  <a16:creationId xmlns:a16="http://schemas.microsoft.com/office/drawing/2014/main" id="{4EF5F2E5-90C0-417E-8B26-0927E3086B9A}"/>
                </a:ext>
              </a:extLst>
            </p:cNvPr>
            <p:cNvSpPr/>
            <p:nvPr/>
          </p:nvSpPr>
          <p:spPr>
            <a:xfrm rot="10800000">
              <a:off x="183404" y="225822"/>
              <a:ext cx="474023" cy="474023"/>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4" name="Oval 13">
              <a:extLst>
                <a:ext uri="{FF2B5EF4-FFF2-40B4-BE49-F238E27FC236}">
                  <a16:creationId xmlns:a16="http://schemas.microsoft.com/office/drawing/2014/main" id="{648150F6-4F74-4696-AF2C-455208042AA2}"/>
                </a:ext>
              </a:extLst>
            </p:cNvPr>
            <p:cNvSpPr/>
            <p:nvPr/>
          </p:nvSpPr>
          <p:spPr>
            <a:xfrm rot="10800000">
              <a:off x="583574" y="2333139"/>
              <a:ext cx="330825" cy="330825"/>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
        <p:nvSpPr>
          <p:cNvPr id="16" name="Title 1">
            <a:extLst>
              <a:ext uri="{FF2B5EF4-FFF2-40B4-BE49-F238E27FC236}">
                <a16:creationId xmlns:a16="http://schemas.microsoft.com/office/drawing/2014/main" id="{DF341ACE-BA74-497F-B0A2-112DCBB28EDA}"/>
              </a:ext>
            </a:extLst>
          </p:cNvPr>
          <p:cNvSpPr>
            <a:spLocks noGrp="1"/>
          </p:cNvSpPr>
          <p:nvPr>
            <p:ph type="title"/>
          </p:nvPr>
        </p:nvSpPr>
        <p:spPr>
          <a:xfrm>
            <a:off x="822352" y="566127"/>
            <a:ext cx="10531448" cy="1490825"/>
          </a:xfrm>
        </p:spPr>
        <p:txBody>
          <a:bodyPr anchor="ctr">
            <a:normAutofit/>
          </a:bodyPr>
          <a:lstStyle>
            <a:lvl1pPr algn="ctr">
              <a:defRPr>
                <a:solidFill>
                  <a:schemeClr val="bg1"/>
                </a:solidFill>
                <a:effectLst>
                  <a:outerShdw blurRad="50800" dist="38100" dir="2700000" algn="tl" rotWithShape="0">
                    <a:prstClr val="black">
                      <a:alpha val="40000"/>
                    </a:prstClr>
                  </a:outerShdw>
                </a:effectLst>
              </a:defRPr>
            </a:lvl1pPr>
          </a:lstStyle>
          <a:p>
            <a:pPr algn="ctr"/>
            <a:r>
              <a:rPr lang="en-US">
                <a:solidFill>
                  <a:srgbClr val="FFFFFF"/>
                </a:solidFill>
                <a:effectLst>
                  <a:outerShdw blurRad="38100" dist="38100" dir="2700000" algn="tl">
                    <a:srgbClr val="000000">
                      <a:alpha val="43137"/>
                    </a:srgbClr>
                  </a:outerShdw>
                </a:effectLst>
                <a:cs typeface="Segoe UI" panose="020B0502040204020203" pitchFamily="34" charset="0"/>
              </a:rPr>
              <a:t>Click to edit Master title style</a:t>
            </a:r>
            <a:endParaRPr lang="en-US" dirty="0">
              <a:solidFill>
                <a:srgbClr val="FFFFFF"/>
              </a:solidFill>
              <a:effectLst>
                <a:outerShdw blurRad="38100" dist="38100" dir="2700000" algn="tl">
                  <a:srgbClr val="000000">
                    <a:alpha val="43137"/>
                  </a:srgbClr>
                </a:outerShdw>
              </a:effectLst>
              <a:cs typeface="Segoe UI" panose="020B0502040204020203" pitchFamily="34" charset="0"/>
            </a:endParaRPr>
          </a:p>
        </p:txBody>
      </p:sp>
      <p:sp>
        <p:nvSpPr>
          <p:cNvPr id="24" name="Text Placeholder 23">
            <a:extLst>
              <a:ext uri="{FF2B5EF4-FFF2-40B4-BE49-F238E27FC236}">
                <a16:creationId xmlns:a16="http://schemas.microsoft.com/office/drawing/2014/main" id="{03858BEB-3028-46B2-A113-0312EFEC2187}"/>
              </a:ext>
            </a:extLst>
          </p:cNvPr>
          <p:cNvSpPr>
            <a:spLocks noGrp="1"/>
          </p:cNvSpPr>
          <p:nvPr>
            <p:ph type="body" sz="quarter" idx="13" hasCustomPrompt="1"/>
          </p:nvPr>
        </p:nvSpPr>
        <p:spPr>
          <a:xfrm>
            <a:off x="1592541" y="2346854"/>
            <a:ext cx="4360512" cy="552450"/>
          </a:xfrm>
        </p:spPr>
        <p:txBody>
          <a:bodyPr>
            <a:normAutofit/>
          </a:bodyPr>
          <a:lstStyle>
            <a:lvl1pPr marL="0" indent="0">
              <a:buNone/>
              <a:defRPr sz="2000" b="1">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28" name="Text Placeholder 25">
            <a:extLst>
              <a:ext uri="{FF2B5EF4-FFF2-40B4-BE49-F238E27FC236}">
                <a16:creationId xmlns:a16="http://schemas.microsoft.com/office/drawing/2014/main" id="{04B6002D-221D-4D66-93ED-DAD87E6478D3}"/>
              </a:ext>
            </a:extLst>
          </p:cNvPr>
          <p:cNvSpPr>
            <a:spLocks noGrp="1"/>
          </p:cNvSpPr>
          <p:nvPr>
            <p:ph type="body" sz="quarter" idx="14" hasCustomPrompt="1"/>
          </p:nvPr>
        </p:nvSpPr>
        <p:spPr>
          <a:xfrm>
            <a:off x="1592191" y="2899269"/>
            <a:ext cx="4360862" cy="3215781"/>
          </a:xfrm>
        </p:spPr>
        <p:txBody>
          <a:bodyPr>
            <a:normAutofit/>
          </a:bodyPr>
          <a:lstStyle>
            <a:lvl1pPr marL="285750" indent="-285750">
              <a:buClr>
                <a:schemeClr val="accent3"/>
              </a:buClr>
              <a:buFontTx/>
              <a:buChar char="+"/>
              <a:defRPr sz="1800">
                <a:solidFill>
                  <a:schemeClr val="bg1"/>
                </a:solidFill>
              </a:defRPr>
            </a:lvl1pPr>
          </a:lstStyle>
          <a:p>
            <a:pPr lvl="0"/>
            <a:r>
              <a:rPr lang="en-US" dirty="0"/>
              <a:t>Click to insert text</a:t>
            </a:r>
          </a:p>
        </p:txBody>
      </p:sp>
      <p:sp>
        <p:nvSpPr>
          <p:cNvPr id="31" name="Text Placeholder 23">
            <a:extLst>
              <a:ext uri="{FF2B5EF4-FFF2-40B4-BE49-F238E27FC236}">
                <a16:creationId xmlns:a16="http://schemas.microsoft.com/office/drawing/2014/main" id="{37B583B4-9EAA-4C7A-8DE1-DF310A0D2442}"/>
              </a:ext>
            </a:extLst>
          </p:cNvPr>
          <p:cNvSpPr>
            <a:spLocks noGrp="1"/>
          </p:cNvSpPr>
          <p:nvPr>
            <p:ph type="body" sz="quarter" idx="15" hasCustomPrompt="1"/>
          </p:nvPr>
        </p:nvSpPr>
        <p:spPr>
          <a:xfrm>
            <a:off x="6287397" y="2346854"/>
            <a:ext cx="4360512" cy="552450"/>
          </a:xfrm>
        </p:spPr>
        <p:txBody>
          <a:bodyPr>
            <a:normAutofit/>
          </a:bodyPr>
          <a:lstStyle>
            <a:lvl1pPr marL="0" indent="0">
              <a:buNone/>
              <a:defRPr sz="2000" b="1">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32" name="Text Placeholder 25">
            <a:extLst>
              <a:ext uri="{FF2B5EF4-FFF2-40B4-BE49-F238E27FC236}">
                <a16:creationId xmlns:a16="http://schemas.microsoft.com/office/drawing/2014/main" id="{694B9F6A-3683-47F2-8548-EA26CEADE524}"/>
              </a:ext>
            </a:extLst>
          </p:cNvPr>
          <p:cNvSpPr>
            <a:spLocks noGrp="1"/>
          </p:cNvSpPr>
          <p:nvPr>
            <p:ph type="body" sz="quarter" idx="16" hasCustomPrompt="1"/>
          </p:nvPr>
        </p:nvSpPr>
        <p:spPr>
          <a:xfrm>
            <a:off x="6287047" y="2899269"/>
            <a:ext cx="4360862" cy="3215781"/>
          </a:xfrm>
        </p:spPr>
        <p:txBody>
          <a:bodyPr>
            <a:normAutofit/>
          </a:bodyPr>
          <a:lstStyle>
            <a:lvl1pPr marL="285750" indent="-285750">
              <a:buClr>
                <a:schemeClr val="accent3"/>
              </a:buClr>
              <a:buFontTx/>
              <a:buChar char="+"/>
              <a:defRPr sz="1800">
                <a:solidFill>
                  <a:schemeClr val="bg1"/>
                </a:solidFill>
              </a:defRPr>
            </a:lvl1pPr>
          </a:lstStyle>
          <a:p>
            <a:pPr lvl="0"/>
            <a:r>
              <a:rPr lang="en-US" dirty="0"/>
              <a:t>Click to insert text</a:t>
            </a:r>
          </a:p>
        </p:txBody>
      </p:sp>
      <p:sp>
        <p:nvSpPr>
          <p:cNvPr id="18" name="Date Placeholder 4">
            <a:extLst>
              <a:ext uri="{FF2B5EF4-FFF2-40B4-BE49-F238E27FC236}">
                <a16:creationId xmlns:a16="http://schemas.microsoft.com/office/drawing/2014/main" id="{1FDFCFD6-336A-4319-8946-39E7EC2CD1B3}"/>
              </a:ext>
            </a:extLst>
          </p:cNvPr>
          <p:cNvSpPr>
            <a:spLocks noGrp="1"/>
          </p:cNvSpPr>
          <p:nvPr>
            <p:ph type="dt" sz="half" idx="10"/>
          </p:nvPr>
        </p:nvSpPr>
        <p:spPr>
          <a:xfrm>
            <a:off x="838200" y="6400800"/>
            <a:ext cx="2743200"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a:t>2/2/20XX</a:t>
            </a:r>
            <a:endParaRPr lang="en-US" dirty="0"/>
          </a:p>
        </p:txBody>
      </p:sp>
      <p:sp>
        <p:nvSpPr>
          <p:cNvPr id="19" name="Footer Placeholder 5">
            <a:extLst>
              <a:ext uri="{FF2B5EF4-FFF2-40B4-BE49-F238E27FC236}">
                <a16:creationId xmlns:a16="http://schemas.microsoft.com/office/drawing/2014/main" id="{EDA87BDB-4AAD-4508-9D8E-9413194A6FB5}"/>
              </a:ext>
            </a:extLst>
          </p:cNvPr>
          <p:cNvSpPr>
            <a:spLocks noGrp="1"/>
          </p:cNvSpPr>
          <p:nvPr>
            <p:ph type="ftr" sz="quarter" idx="11"/>
          </p:nvPr>
        </p:nvSpPr>
        <p:spPr>
          <a:xfrm>
            <a:off x="4038600" y="6400800"/>
            <a:ext cx="4114800"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20" name="Slide Number Placeholder 6">
            <a:extLst>
              <a:ext uri="{FF2B5EF4-FFF2-40B4-BE49-F238E27FC236}">
                <a16:creationId xmlns:a16="http://schemas.microsoft.com/office/drawing/2014/main" id="{972B28B4-16BA-417A-B46D-DBD7D41F7650}"/>
              </a:ext>
            </a:extLst>
          </p:cNvPr>
          <p:cNvSpPr>
            <a:spLocks noGrp="1"/>
          </p:cNvSpPr>
          <p:nvPr>
            <p:ph type="sldNum" sz="quarter" idx="12"/>
          </p:nvPr>
        </p:nvSpPr>
        <p:spPr>
          <a:xfrm>
            <a:off x="8610600" y="6400800"/>
            <a:ext cx="2743200" cy="365125"/>
          </a:xfrm>
        </p:spPr>
        <p:txBody>
          <a:bodyPr/>
          <a:lstStyle>
            <a:lvl1pPr>
              <a:defRPr>
                <a:solidFill>
                  <a:schemeClr val="bg1"/>
                </a:solidFill>
                <a:effectLst>
                  <a:outerShdw blurRad="38100" dist="38100" dir="2700000" algn="tl">
                    <a:srgbClr val="000000">
                      <a:alpha val="43137"/>
                    </a:srgbClr>
                  </a:outerShdw>
                </a:effectLst>
              </a:defRPr>
            </a:lvl1p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1642508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umn 3 Content">
    <p:bg>
      <p:bgPr>
        <a:solidFill>
          <a:schemeClr val="accent5"/>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8A1D0A1-1FD1-4F94-B2C0-06C2E2030D53}"/>
              </a:ext>
              <a:ext uri="{C183D7F6-B498-43B3-948B-1728B52AA6E4}">
                <adec:decorative xmlns:adec="http://schemas.microsoft.com/office/drawing/2017/decorative" val="1"/>
              </a:ext>
            </a:extLst>
          </p:cNvPr>
          <p:cNvGrpSpPr/>
          <p:nvPr userDrawn="1"/>
        </p:nvGrpSpPr>
        <p:grpSpPr>
          <a:xfrm>
            <a:off x="183404" y="225822"/>
            <a:ext cx="1847971" cy="2438142"/>
            <a:chOff x="183404" y="225822"/>
            <a:chExt cx="1847971" cy="2438142"/>
          </a:xfrm>
        </p:grpSpPr>
        <p:sp useBgFill="1">
          <p:nvSpPr>
            <p:cNvPr id="11" name="Graphic 10">
              <a:extLst>
                <a:ext uri="{FF2B5EF4-FFF2-40B4-BE49-F238E27FC236}">
                  <a16:creationId xmlns:a16="http://schemas.microsoft.com/office/drawing/2014/main" id="{58CFF91A-90A9-4CD1-A803-636F9F1304A4}"/>
                </a:ext>
              </a:extLst>
            </p:cNvPr>
            <p:cNvSpPr/>
            <p:nvPr/>
          </p:nvSpPr>
          <p:spPr>
            <a:xfrm rot="2700000">
              <a:off x="304800" y="965970"/>
              <a:ext cx="1066799" cy="1066799"/>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2" name="Oval 11">
              <a:extLst>
                <a:ext uri="{FF2B5EF4-FFF2-40B4-BE49-F238E27FC236}">
                  <a16:creationId xmlns:a16="http://schemas.microsoft.com/office/drawing/2014/main" id="{4FBC4BC7-0780-43F3-A67A-65EB564F696D}"/>
                </a:ext>
              </a:extLst>
            </p:cNvPr>
            <p:cNvSpPr/>
            <p:nvPr/>
          </p:nvSpPr>
          <p:spPr>
            <a:xfrm rot="10800000">
              <a:off x="1815651" y="1342540"/>
              <a:ext cx="215724" cy="215724"/>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3" name="Oval 12">
              <a:extLst>
                <a:ext uri="{FF2B5EF4-FFF2-40B4-BE49-F238E27FC236}">
                  <a16:creationId xmlns:a16="http://schemas.microsoft.com/office/drawing/2014/main" id="{1CE0ABAF-CF8C-4E0D-A844-F01B6E85B2E3}"/>
                </a:ext>
              </a:extLst>
            </p:cNvPr>
            <p:cNvSpPr/>
            <p:nvPr/>
          </p:nvSpPr>
          <p:spPr>
            <a:xfrm rot="10800000">
              <a:off x="183404" y="225822"/>
              <a:ext cx="474023" cy="474023"/>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4" name="Oval 13">
              <a:extLst>
                <a:ext uri="{FF2B5EF4-FFF2-40B4-BE49-F238E27FC236}">
                  <a16:creationId xmlns:a16="http://schemas.microsoft.com/office/drawing/2014/main" id="{5E894DEB-17BA-46D9-AF52-DFC04FC4E93A}"/>
                </a:ext>
              </a:extLst>
            </p:cNvPr>
            <p:cNvSpPr/>
            <p:nvPr/>
          </p:nvSpPr>
          <p:spPr>
            <a:xfrm rot="10800000">
              <a:off x="583574" y="2333139"/>
              <a:ext cx="330825" cy="330825"/>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grpSp>
      <p:sp>
        <p:nvSpPr>
          <p:cNvPr id="16" name="Title 1">
            <a:extLst>
              <a:ext uri="{FF2B5EF4-FFF2-40B4-BE49-F238E27FC236}">
                <a16:creationId xmlns:a16="http://schemas.microsoft.com/office/drawing/2014/main" id="{30AFDACD-10D0-493F-9AA6-0C0AC8835228}"/>
              </a:ext>
            </a:extLst>
          </p:cNvPr>
          <p:cNvSpPr>
            <a:spLocks noGrp="1"/>
          </p:cNvSpPr>
          <p:nvPr>
            <p:ph type="title"/>
          </p:nvPr>
        </p:nvSpPr>
        <p:spPr>
          <a:xfrm>
            <a:off x="822352" y="566127"/>
            <a:ext cx="10531448" cy="1490825"/>
          </a:xfrm>
        </p:spPr>
        <p:txBody>
          <a:bodyPr anchor="ctr">
            <a:normAutofit/>
          </a:bodyPr>
          <a:lstStyle>
            <a:lvl1pPr algn="ctr">
              <a:defRPr>
                <a:solidFill>
                  <a:schemeClr val="bg1"/>
                </a:solidFill>
                <a:effectLst>
                  <a:outerShdw blurRad="50800" dist="38100" dir="2700000" algn="tl" rotWithShape="0">
                    <a:prstClr val="black">
                      <a:alpha val="40000"/>
                    </a:prstClr>
                  </a:outerShdw>
                </a:effectLst>
              </a:defRPr>
            </a:lvl1pPr>
          </a:lstStyle>
          <a:p>
            <a:pPr algn="ctr"/>
            <a:r>
              <a:rPr lang="en-US">
                <a:solidFill>
                  <a:srgbClr val="FFFFFF"/>
                </a:solidFill>
                <a:effectLst>
                  <a:outerShdw blurRad="38100" dist="38100" dir="2700000" algn="tl">
                    <a:srgbClr val="000000">
                      <a:alpha val="43137"/>
                    </a:srgbClr>
                  </a:outerShdw>
                </a:effectLst>
                <a:cs typeface="Segoe UI" panose="020B0502040204020203" pitchFamily="34" charset="0"/>
              </a:rPr>
              <a:t>Click to edit Master title style</a:t>
            </a:r>
            <a:endParaRPr lang="en-US" dirty="0">
              <a:solidFill>
                <a:srgbClr val="FFFFFF"/>
              </a:solidFill>
              <a:effectLst>
                <a:outerShdw blurRad="38100" dist="38100" dir="2700000" algn="tl">
                  <a:srgbClr val="000000">
                    <a:alpha val="43137"/>
                  </a:srgbClr>
                </a:outerShdw>
              </a:effectLst>
              <a:cs typeface="Segoe UI" panose="020B0502040204020203" pitchFamily="34" charset="0"/>
            </a:endParaRPr>
          </a:p>
        </p:txBody>
      </p:sp>
      <p:sp>
        <p:nvSpPr>
          <p:cNvPr id="20" name="Text Placeholder 23">
            <a:extLst>
              <a:ext uri="{FF2B5EF4-FFF2-40B4-BE49-F238E27FC236}">
                <a16:creationId xmlns:a16="http://schemas.microsoft.com/office/drawing/2014/main" id="{FCFF65AC-D857-44D4-8C75-42685EEC828C}"/>
              </a:ext>
            </a:extLst>
          </p:cNvPr>
          <p:cNvSpPr>
            <a:spLocks noGrp="1"/>
          </p:cNvSpPr>
          <p:nvPr>
            <p:ph type="body" sz="quarter" idx="13" hasCustomPrompt="1"/>
          </p:nvPr>
        </p:nvSpPr>
        <p:spPr>
          <a:xfrm>
            <a:off x="1001992" y="2346854"/>
            <a:ext cx="3303394" cy="552450"/>
          </a:xfrm>
        </p:spPr>
        <p:txBody>
          <a:bodyPr>
            <a:normAutofit/>
          </a:bodyPr>
          <a:lstStyle>
            <a:lvl1pPr marL="0" indent="0">
              <a:buNone/>
              <a:defRPr sz="2000" b="1">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21" name="Text Placeholder 25">
            <a:extLst>
              <a:ext uri="{FF2B5EF4-FFF2-40B4-BE49-F238E27FC236}">
                <a16:creationId xmlns:a16="http://schemas.microsoft.com/office/drawing/2014/main" id="{CBC02743-732C-4B86-AB3D-5C05A02D0D11}"/>
              </a:ext>
            </a:extLst>
          </p:cNvPr>
          <p:cNvSpPr>
            <a:spLocks noGrp="1"/>
          </p:cNvSpPr>
          <p:nvPr>
            <p:ph type="body" sz="quarter" idx="14" hasCustomPrompt="1"/>
          </p:nvPr>
        </p:nvSpPr>
        <p:spPr>
          <a:xfrm>
            <a:off x="1001641" y="2899269"/>
            <a:ext cx="3303659" cy="3215781"/>
          </a:xfrm>
        </p:spPr>
        <p:txBody>
          <a:bodyPr>
            <a:normAutofit/>
          </a:bodyPr>
          <a:lstStyle>
            <a:lvl1pPr marL="285750" indent="-285750">
              <a:buClr>
                <a:schemeClr val="accent3"/>
              </a:buClr>
              <a:buFontTx/>
              <a:buChar char="+"/>
              <a:defRPr sz="1800">
                <a:solidFill>
                  <a:schemeClr val="bg1"/>
                </a:solidFill>
              </a:defRPr>
            </a:lvl1pPr>
          </a:lstStyle>
          <a:p>
            <a:pPr lvl="0"/>
            <a:r>
              <a:rPr lang="en-US" dirty="0"/>
              <a:t>Click to insert text</a:t>
            </a:r>
          </a:p>
        </p:txBody>
      </p:sp>
      <p:sp>
        <p:nvSpPr>
          <p:cNvPr id="32" name="Text Placeholder 23">
            <a:extLst>
              <a:ext uri="{FF2B5EF4-FFF2-40B4-BE49-F238E27FC236}">
                <a16:creationId xmlns:a16="http://schemas.microsoft.com/office/drawing/2014/main" id="{01F8B39A-529F-4E49-AE13-52EC4704DEB0}"/>
              </a:ext>
            </a:extLst>
          </p:cNvPr>
          <p:cNvSpPr>
            <a:spLocks noGrp="1"/>
          </p:cNvSpPr>
          <p:nvPr>
            <p:ph type="body" sz="quarter" idx="15" hasCustomPrompt="1"/>
          </p:nvPr>
        </p:nvSpPr>
        <p:spPr>
          <a:xfrm>
            <a:off x="4453829" y="2346854"/>
            <a:ext cx="3303394" cy="552450"/>
          </a:xfrm>
        </p:spPr>
        <p:txBody>
          <a:bodyPr>
            <a:normAutofit/>
          </a:bodyPr>
          <a:lstStyle>
            <a:lvl1pPr marL="0" indent="0">
              <a:buNone/>
              <a:defRPr sz="2000" b="1">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33" name="Text Placeholder 25">
            <a:extLst>
              <a:ext uri="{FF2B5EF4-FFF2-40B4-BE49-F238E27FC236}">
                <a16:creationId xmlns:a16="http://schemas.microsoft.com/office/drawing/2014/main" id="{2A6AE7B0-4281-44CE-83E8-FF70EB548ACA}"/>
              </a:ext>
            </a:extLst>
          </p:cNvPr>
          <p:cNvSpPr>
            <a:spLocks noGrp="1"/>
          </p:cNvSpPr>
          <p:nvPr>
            <p:ph type="body" sz="quarter" idx="16" hasCustomPrompt="1"/>
          </p:nvPr>
        </p:nvSpPr>
        <p:spPr>
          <a:xfrm>
            <a:off x="4453478" y="2899269"/>
            <a:ext cx="3303659" cy="3215781"/>
          </a:xfrm>
        </p:spPr>
        <p:txBody>
          <a:bodyPr>
            <a:normAutofit/>
          </a:bodyPr>
          <a:lstStyle>
            <a:lvl1pPr marL="285750" indent="-285750">
              <a:buClr>
                <a:schemeClr val="accent3"/>
              </a:buClr>
              <a:buFontTx/>
              <a:buChar char="+"/>
              <a:defRPr sz="1800">
                <a:solidFill>
                  <a:schemeClr val="bg1"/>
                </a:solidFill>
              </a:defRPr>
            </a:lvl1pPr>
          </a:lstStyle>
          <a:p>
            <a:pPr lvl="0"/>
            <a:r>
              <a:rPr lang="en-US" dirty="0"/>
              <a:t>Click to insert text</a:t>
            </a:r>
          </a:p>
        </p:txBody>
      </p:sp>
      <p:sp>
        <p:nvSpPr>
          <p:cNvPr id="34" name="Text Placeholder 23">
            <a:extLst>
              <a:ext uri="{FF2B5EF4-FFF2-40B4-BE49-F238E27FC236}">
                <a16:creationId xmlns:a16="http://schemas.microsoft.com/office/drawing/2014/main" id="{9D1E92C6-323C-467F-8117-84624685E70D}"/>
              </a:ext>
            </a:extLst>
          </p:cNvPr>
          <p:cNvSpPr>
            <a:spLocks noGrp="1"/>
          </p:cNvSpPr>
          <p:nvPr>
            <p:ph type="body" sz="quarter" idx="17" hasCustomPrompt="1"/>
          </p:nvPr>
        </p:nvSpPr>
        <p:spPr>
          <a:xfrm>
            <a:off x="7906017" y="2333139"/>
            <a:ext cx="3303394" cy="552450"/>
          </a:xfrm>
        </p:spPr>
        <p:txBody>
          <a:bodyPr>
            <a:normAutofit/>
          </a:bodyPr>
          <a:lstStyle>
            <a:lvl1pPr marL="0" indent="0">
              <a:buNone/>
              <a:defRPr sz="2000" b="1">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35" name="Text Placeholder 25">
            <a:extLst>
              <a:ext uri="{FF2B5EF4-FFF2-40B4-BE49-F238E27FC236}">
                <a16:creationId xmlns:a16="http://schemas.microsoft.com/office/drawing/2014/main" id="{E292D7CF-B506-4D5A-9747-949D5607895B}"/>
              </a:ext>
            </a:extLst>
          </p:cNvPr>
          <p:cNvSpPr>
            <a:spLocks noGrp="1"/>
          </p:cNvSpPr>
          <p:nvPr>
            <p:ph type="body" sz="quarter" idx="18" hasCustomPrompt="1"/>
          </p:nvPr>
        </p:nvSpPr>
        <p:spPr>
          <a:xfrm>
            <a:off x="7905666" y="2885554"/>
            <a:ext cx="3303659" cy="3215781"/>
          </a:xfrm>
        </p:spPr>
        <p:txBody>
          <a:bodyPr>
            <a:normAutofit/>
          </a:bodyPr>
          <a:lstStyle>
            <a:lvl1pPr marL="285750" indent="-285750">
              <a:buClr>
                <a:schemeClr val="accent3"/>
              </a:buClr>
              <a:buFontTx/>
              <a:buChar char="+"/>
              <a:defRPr sz="1800">
                <a:solidFill>
                  <a:schemeClr val="bg1"/>
                </a:solidFill>
              </a:defRPr>
            </a:lvl1pPr>
          </a:lstStyle>
          <a:p>
            <a:pPr lvl="0"/>
            <a:r>
              <a:rPr lang="en-US" dirty="0"/>
              <a:t>Click to insert text</a:t>
            </a:r>
          </a:p>
        </p:txBody>
      </p:sp>
      <p:sp>
        <p:nvSpPr>
          <p:cNvPr id="17" name="Date Placeholder 4">
            <a:extLst>
              <a:ext uri="{FF2B5EF4-FFF2-40B4-BE49-F238E27FC236}">
                <a16:creationId xmlns:a16="http://schemas.microsoft.com/office/drawing/2014/main" id="{39C4FF29-BCBF-4D15-B2D8-AE2E1F3891F7}"/>
              </a:ext>
            </a:extLst>
          </p:cNvPr>
          <p:cNvSpPr>
            <a:spLocks noGrp="1"/>
          </p:cNvSpPr>
          <p:nvPr>
            <p:ph type="dt" sz="half" idx="10"/>
          </p:nvPr>
        </p:nvSpPr>
        <p:spPr>
          <a:xfrm>
            <a:off x="838200" y="6400800"/>
            <a:ext cx="2743200"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a:t>2/2/20XX</a:t>
            </a:r>
            <a:endParaRPr lang="en-US" dirty="0"/>
          </a:p>
        </p:txBody>
      </p:sp>
      <p:sp>
        <p:nvSpPr>
          <p:cNvPr id="18" name="Footer Placeholder 5">
            <a:extLst>
              <a:ext uri="{FF2B5EF4-FFF2-40B4-BE49-F238E27FC236}">
                <a16:creationId xmlns:a16="http://schemas.microsoft.com/office/drawing/2014/main" id="{308F6E4A-924F-4513-8E2C-B2815410DE94}"/>
              </a:ext>
            </a:extLst>
          </p:cNvPr>
          <p:cNvSpPr>
            <a:spLocks noGrp="1"/>
          </p:cNvSpPr>
          <p:nvPr>
            <p:ph type="ftr" sz="quarter" idx="11"/>
          </p:nvPr>
        </p:nvSpPr>
        <p:spPr>
          <a:xfrm>
            <a:off x="4038600" y="6400800"/>
            <a:ext cx="4114800"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19" name="Slide Number Placeholder 6">
            <a:extLst>
              <a:ext uri="{FF2B5EF4-FFF2-40B4-BE49-F238E27FC236}">
                <a16:creationId xmlns:a16="http://schemas.microsoft.com/office/drawing/2014/main" id="{54E5349C-86B2-431A-A9BA-60665D1797BD}"/>
              </a:ext>
            </a:extLst>
          </p:cNvPr>
          <p:cNvSpPr>
            <a:spLocks noGrp="1"/>
          </p:cNvSpPr>
          <p:nvPr>
            <p:ph type="sldNum" sz="quarter" idx="12"/>
          </p:nvPr>
        </p:nvSpPr>
        <p:spPr>
          <a:xfrm>
            <a:off x="8610600" y="6400800"/>
            <a:ext cx="2743200" cy="365125"/>
          </a:xfrm>
        </p:spPr>
        <p:txBody>
          <a:bodyPr/>
          <a:lstStyle>
            <a:lvl1pPr>
              <a:defRPr>
                <a:solidFill>
                  <a:schemeClr val="bg1"/>
                </a:solidFill>
                <a:effectLst>
                  <a:outerShdw blurRad="38100" dist="38100" dir="2700000" algn="tl">
                    <a:srgbClr val="000000">
                      <a:alpha val="43137"/>
                    </a:srgbClr>
                  </a:outerShdw>
                </a:effectLst>
              </a:defRPr>
            </a:lvl1p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4212544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7E5D41C-AF53-4BB3-B90C-55B007BC4CDE}"/>
              </a:ext>
            </a:extLst>
          </p:cNvPr>
          <p:cNvSpPr>
            <a:spLocks noGrp="1"/>
          </p:cNvSpPr>
          <p:nvPr>
            <p:ph type="title"/>
          </p:nvPr>
        </p:nvSpPr>
        <p:spPr>
          <a:xfrm>
            <a:off x="580403" y="4038599"/>
            <a:ext cx="4715498" cy="2235494"/>
          </a:xfrm>
        </p:spPr>
        <p:txBody>
          <a:bodyPr anchor="ctr">
            <a:normAutofit/>
          </a:bodyPr>
          <a:lstStyle/>
          <a:p>
            <a:r>
              <a:rPr lang="en-US">
                <a:latin typeface="Aller" panose="020B0603020203020204" pitchFamily="34" charset="0"/>
                <a:cs typeface="Segoe UI" panose="020B0502040204020203" pitchFamily="34" charset="0"/>
              </a:rPr>
              <a:t>Click to edit Master title style</a:t>
            </a:r>
            <a:endParaRPr lang="en-US" dirty="0">
              <a:latin typeface="Aller" panose="020B0603020203020204" pitchFamily="34" charset="0"/>
              <a:cs typeface="Segoe UI" panose="020B0502040204020203" pitchFamily="34" charset="0"/>
            </a:endParaRPr>
          </a:p>
        </p:txBody>
      </p:sp>
      <p:sp>
        <p:nvSpPr>
          <p:cNvPr id="15" name="Picture Placeholder 14">
            <a:extLst>
              <a:ext uri="{FF2B5EF4-FFF2-40B4-BE49-F238E27FC236}">
                <a16:creationId xmlns:a16="http://schemas.microsoft.com/office/drawing/2014/main" id="{2F6A086D-145E-4C1B-B127-20F3EB745519}"/>
              </a:ext>
            </a:extLst>
          </p:cNvPr>
          <p:cNvSpPr>
            <a:spLocks noGrp="1"/>
          </p:cNvSpPr>
          <p:nvPr>
            <p:ph type="pic" sz="quarter" idx="14" hasCustomPrompt="1"/>
          </p:nvPr>
        </p:nvSpPr>
        <p:spPr>
          <a:xfrm>
            <a:off x="581025" y="533400"/>
            <a:ext cx="3628551" cy="3297238"/>
          </a:xfrm>
          <a:custGeom>
            <a:avLst/>
            <a:gdLst>
              <a:gd name="connsiteX0" fmla="*/ 318559 w 3628551"/>
              <a:gd name="connsiteY0" fmla="*/ 1414022 h 3297238"/>
              <a:gd name="connsiteX1" fmla="*/ 187729 w 3628551"/>
              <a:gd name="connsiteY1" fmla="*/ 1544852 h 3297238"/>
              <a:gd name="connsiteX2" fmla="*/ 318559 w 3628551"/>
              <a:gd name="connsiteY2" fmla="*/ 1675682 h 3297238"/>
              <a:gd name="connsiteX3" fmla="*/ 449389 w 3628551"/>
              <a:gd name="connsiteY3" fmla="*/ 1544852 h 3297238"/>
              <a:gd name="connsiteX4" fmla="*/ 318559 w 3628551"/>
              <a:gd name="connsiteY4" fmla="*/ 1414022 h 3297238"/>
              <a:gd name="connsiteX5" fmla="*/ 0 w 3628551"/>
              <a:gd name="connsiteY5" fmla="*/ 0 h 3297238"/>
              <a:gd name="connsiteX6" fmla="*/ 3628551 w 3628551"/>
              <a:gd name="connsiteY6" fmla="*/ 0 h 3297238"/>
              <a:gd name="connsiteX7" fmla="*/ 3628551 w 3628551"/>
              <a:gd name="connsiteY7" fmla="*/ 3297238 h 3297238"/>
              <a:gd name="connsiteX8" fmla="*/ 0 w 3628551"/>
              <a:gd name="connsiteY8" fmla="*/ 3297238 h 3297238"/>
              <a:gd name="connsiteX9" fmla="*/ 0 w 3628551"/>
              <a:gd name="connsiteY9" fmla="*/ 1060944 h 3297238"/>
              <a:gd name="connsiteX10" fmla="*/ 93526 w 3628551"/>
              <a:gd name="connsiteY10" fmla="*/ 1154470 h 3297238"/>
              <a:gd name="connsiteX11" fmla="*/ 185334 w 3628551"/>
              <a:gd name="connsiteY11" fmla="*/ 1152160 h 3297238"/>
              <a:gd name="connsiteX12" fmla="*/ 187645 w 3628551"/>
              <a:gd name="connsiteY12" fmla="*/ 1060352 h 3297238"/>
              <a:gd name="connsiteX13" fmla="*/ 31028 w 3628551"/>
              <a:gd name="connsiteY13" fmla="*/ 903736 h 3297238"/>
              <a:gd name="connsiteX14" fmla="*/ 195727 w 3628551"/>
              <a:gd name="connsiteY14" fmla="*/ 739037 h 3297238"/>
              <a:gd name="connsiteX15" fmla="*/ 198037 w 3628551"/>
              <a:gd name="connsiteY15" fmla="*/ 647229 h 3297238"/>
              <a:gd name="connsiteX16" fmla="*/ 106229 w 3628551"/>
              <a:gd name="connsiteY16" fmla="*/ 649539 h 3297238"/>
              <a:gd name="connsiteX17" fmla="*/ 0 w 3628551"/>
              <a:gd name="connsiteY17" fmla="*/ 755768 h 329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8551" h="3297238">
                <a:moveTo>
                  <a:pt x="318559" y="1414022"/>
                </a:moveTo>
                <a:cubicBezTo>
                  <a:pt x="246304" y="1414022"/>
                  <a:pt x="187729" y="1472597"/>
                  <a:pt x="187729" y="1544852"/>
                </a:cubicBezTo>
                <a:cubicBezTo>
                  <a:pt x="187729" y="1617107"/>
                  <a:pt x="246304" y="1675682"/>
                  <a:pt x="318559" y="1675682"/>
                </a:cubicBezTo>
                <a:cubicBezTo>
                  <a:pt x="390814" y="1675682"/>
                  <a:pt x="449389" y="1617107"/>
                  <a:pt x="449389" y="1544852"/>
                </a:cubicBezTo>
                <a:cubicBezTo>
                  <a:pt x="449389" y="1472597"/>
                  <a:pt x="390814" y="1414022"/>
                  <a:pt x="318559" y="1414022"/>
                </a:cubicBezTo>
                <a:close/>
                <a:moveTo>
                  <a:pt x="0" y="0"/>
                </a:moveTo>
                <a:lnTo>
                  <a:pt x="3628551" y="0"/>
                </a:lnTo>
                <a:lnTo>
                  <a:pt x="3628551" y="3297238"/>
                </a:lnTo>
                <a:lnTo>
                  <a:pt x="0" y="3297238"/>
                </a:lnTo>
                <a:lnTo>
                  <a:pt x="0" y="1060944"/>
                </a:lnTo>
                <a:lnTo>
                  <a:pt x="93526" y="1154470"/>
                </a:lnTo>
                <a:cubicBezTo>
                  <a:pt x="118240" y="1179184"/>
                  <a:pt x="159345" y="1178149"/>
                  <a:pt x="185334" y="1152160"/>
                </a:cubicBezTo>
                <a:cubicBezTo>
                  <a:pt x="211324" y="1126171"/>
                  <a:pt x="212361" y="1085068"/>
                  <a:pt x="187645" y="1060352"/>
                </a:cubicBezTo>
                <a:lnTo>
                  <a:pt x="31028" y="903736"/>
                </a:lnTo>
                <a:lnTo>
                  <a:pt x="195727" y="739037"/>
                </a:lnTo>
                <a:cubicBezTo>
                  <a:pt x="221716" y="713048"/>
                  <a:pt x="222754" y="671945"/>
                  <a:pt x="198037" y="647229"/>
                </a:cubicBezTo>
                <a:cubicBezTo>
                  <a:pt x="173324" y="622515"/>
                  <a:pt x="132218" y="623550"/>
                  <a:pt x="106229" y="649539"/>
                </a:cubicBezTo>
                <a:lnTo>
                  <a:pt x="0" y="755768"/>
                </a:lnTo>
                <a:close/>
              </a:path>
            </a:pathLst>
          </a:custGeom>
        </p:spPr>
        <p:txBody>
          <a:bodyPr wrap="square">
            <a:noAutofit/>
          </a:bodyPr>
          <a:lstStyle>
            <a:lvl1pPr marL="0" indent="0" algn="ctr">
              <a:buNone/>
              <a:defRPr sz="2000"/>
            </a:lvl1pPr>
          </a:lstStyle>
          <a:p>
            <a:r>
              <a:rPr lang="en-US" dirty="0"/>
              <a:t>Click to add photo</a:t>
            </a:r>
          </a:p>
        </p:txBody>
      </p:sp>
      <p:sp>
        <p:nvSpPr>
          <p:cNvPr id="32" name="Picture Placeholder 27">
            <a:extLst>
              <a:ext uri="{FF2B5EF4-FFF2-40B4-BE49-F238E27FC236}">
                <a16:creationId xmlns:a16="http://schemas.microsoft.com/office/drawing/2014/main" id="{7F0E1CD0-7716-4ECA-95A0-1DAD5D7BB0E4}"/>
              </a:ext>
            </a:extLst>
          </p:cNvPr>
          <p:cNvSpPr>
            <a:spLocks noGrp="1"/>
          </p:cNvSpPr>
          <p:nvPr>
            <p:ph type="pic" sz="quarter" idx="15" hasCustomPrompt="1"/>
          </p:nvPr>
        </p:nvSpPr>
        <p:spPr>
          <a:xfrm>
            <a:off x="4291941" y="533400"/>
            <a:ext cx="3663496" cy="3297238"/>
          </a:xfrm>
        </p:spPr>
        <p:txBody>
          <a:bodyPr>
            <a:normAutofit/>
          </a:bodyPr>
          <a:lstStyle>
            <a:lvl1pPr marL="0" indent="0" algn="ctr">
              <a:buNone/>
              <a:defRPr sz="2000"/>
            </a:lvl1pPr>
          </a:lstStyle>
          <a:p>
            <a:r>
              <a:rPr lang="en-US" dirty="0"/>
              <a:t>Click to add photo</a:t>
            </a:r>
          </a:p>
        </p:txBody>
      </p:sp>
      <p:sp>
        <p:nvSpPr>
          <p:cNvPr id="33" name="Picture Placeholder 29">
            <a:extLst>
              <a:ext uri="{FF2B5EF4-FFF2-40B4-BE49-F238E27FC236}">
                <a16:creationId xmlns:a16="http://schemas.microsoft.com/office/drawing/2014/main" id="{DA591C55-F69F-4200-828A-2D6335F0513A}"/>
              </a:ext>
            </a:extLst>
          </p:cNvPr>
          <p:cNvSpPr>
            <a:spLocks noGrp="1"/>
          </p:cNvSpPr>
          <p:nvPr>
            <p:ph type="pic" sz="quarter" idx="16" hasCustomPrompt="1"/>
          </p:nvPr>
        </p:nvSpPr>
        <p:spPr>
          <a:xfrm>
            <a:off x="8032564" y="533400"/>
            <a:ext cx="3653023" cy="3297238"/>
          </a:xfrm>
        </p:spPr>
        <p:txBody>
          <a:bodyPr>
            <a:normAutofit/>
          </a:bodyPr>
          <a:lstStyle>
            <a:lvl1pPr marL="0" indent="0" algn="ctr">
              <a:buNone/>
              <a:defRPr sz="2000"/>
            </a:lvl1pPr>
          </a:lstStyle>
          <a:p>
            <a:r>
              <a:rPr lang="en-US" dirty="0"/>
              <a:t>Click to add photo</a:t>
            </a:r>
          </a:p>
        </p:txBody>
      </p:sp>
      <p:sp>
        <p:nvSpPr>
          <p:cNvPr id="24" name="Text Placeholder 21">
            <a:extLst>
              <a:ext uri="{FF2B5EF4-FFF2-40B4-BE49-F238E27FC236}">
                <a16:creationId xmlns:a16="http://schemas.microsoft.com/office/drawing/2014/main" id="{6A0E906F-C44E-4A99-AFF8-D3402964E5A0}"/>
              </a:ext>
            </a:extLst>
          </p:cNvPr>
          <p:cNvSpPr>
            <a:spLocks noGrp="1"/>
          </p:cNvSpPr>
          <p:nvPr>
            <p:ph type="body" sz="quarter" idx="13" hasCustomPrompt="1"/>
          </p:nvPr>
        </p:nvSpPr>
        <p:spPr>
          <a:xfrm>
            <a:off x="5486400" y="4038600"/>
            <a:ext cx="6199189" cy="2235200"/>
          </a:xfrm>
        </p:spPr>
        <p:txBody>
          <a:bodyPr anchor="ctr">
            <a:normAutofit/>
          </a:bodyPr>
          <a:lstStyle>
            <a:lvl1pPr marL="0" indent="0">
              <a:lnSpc>
                <a:spcPct val="120000"/>
              </a:lnSpc>
              <a:buNone/>
              <a:defRPr sz="1800"/>
            </a:lvl1pPr>
          </a:lstStyle>
          <a:p>
            <a:pPr lvl="0"/>
            <a:r>
              <a:rPr lang="en-US" dirty="0"/>
              <a:t>Click to add text</a:t>
            </a:r>
          </a:p>
        </p:txBody>
      </p:sp>
      <p:sp>
        <p:nvSpPr>
          <p:cNvPr id="18" name="Date Placeholder 4">
            <a:extLst>
              <a:ext uri="{FF2B5EF4-FFF2-40B4-BE49-F238E27FC236}">
                <a16:creationId xmlns:a16="http://schemas.microsoft.com/office/drawing/2014/main" id="{0F951813-3955-4553-A366-5835C924A092}"/>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9" name="Footer Placeholder 5">
            <a:extLst>
              <a:ext uri="{FF2B5EF4-FFF2-40B4-BE49-F238E27FC236}">
                <a16:creationId xmlns:a16="http://schemas.microsoft.com/office/drawing/2014/main" id="{B1F7E77F-0625-469F-B5F7-157B7B0564F8}"/>
              </a:ext>
            </a:extLst>
          </p:cNvPr>
          <p:cNvSpPr>
            <a:spLocks noGrp="1"/>
          </p:cNvSpPr>
          <p:nvPr>
            <p:ph type="ftr" sz="quarter" idx="11"/>
          </p:nvPr>
        </p:nvSpPr>
        <p:spPr>
          <a:xfrm>
            <a:off x="4038600" y="6400800"/>
            <a:ext cx="4114800" cy="365125"/>
          </a:xfrm>
        </p:spPr>
        <p:txBody>
          <a:bodyPr/>
          <a:lstStyle>
            <a:lvl1pPr>
              <a:defRPr/>
            </a:lvl1pPr>
          </a:lstStyle>
          <a:p>
            <a:r>
              <a:rPr lang="en-US" dirty="0"/>
              <a:t>PRESENTATION TITLE</a:t>
            </a:r>
          </a:p>
        </p:txBody>
      </p:sp>
      <p:sp>
        <p:nvSpPr>
          <p:cNvPr id="20" name="Slide Number Placeholder 6">
            <a:extLst>
              <a:ext uri="{FF2B5EF4-FFF2-40B4-BE49-F238E27FC236}">
                <a16:creationId xmlns:a16="http://schemas.microsoft.com/office/drawing/2014/main" id="{C84C6DAD-05C6-4F35-8750-E504AD54AA70}"/>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a:t>
            </a:fld>
            <a:endParaRPr lang="en-US" dirty="0"/>
          </a:p>
        </p:txBody>
      </p:sp>
      <p:sp>
        <p:nvSpPr>
          <p:cNvPr id="3" name="Text Placeholder 2">
            <a:extLst>
              <a:ext uri="{FF2B5EF4-FFF2-40B4-BE49-F238E27FC236}">
                <a16:creationId xmlns:a16="http://schemas.microsoft.com/office/drawing/2014/main" id="{DF0A57B7-7651-4DB0-ACED-9BDE318828E4}"/>
              </a:ext>
            </a:extLst>
          </p:cNvPr>
          <p:cNvSpPr>
            <a:spLocks noGrp="1"/>
          </p:cNvSpPr>
          <p:nvPr userDrawn="1">
            <p:ph type="body" sz="quarter" idx="17" hasCustomPrompt="1"/>
          </p:nvPr>
        </p:nvSpPr>
        <p:spPr>
          <a:xfrm>
            <a:off x="768350" y="1944688"/>
            <a:ext cx="256827" cy="261937"/>
          </a:xfrm>
          <a:prstGeom prst="ellipse">
            <a:avLst/>
          </a:prstGeom>
          <a:solidFill>
            <a:schemeClr val="bg1"/>
          </a:solidFill>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lIns="0" tIns="0" rIns="0" bIns="0" rtlCol="0" anchor="ctr">
            <a:noAutofit/>
          </a:bodyPr>
          <a:lstStyle>
            <a:lvl1pPr marL="0" indent="0" algn="ctr">
              <a:spcBef>
                <a:spcPts val="0"/>
              </a:spcBef>
              <a:buNone/>
              <a:defRPr lang="en-US" sz="800" dirty="0">
                <a:solidFill>
                  <a:schemeClr val="bg1"/>
                </a:solidFill>
              </a:defRPr>
            </a:lvl1pPr>
          </a:lstStyle>
          <a:p>
            <a:pPr marL="0" lvl="0"/>
            <a:r>
              <a:rPr lang="en-US" dirty="0"/>
              <a:t>X</a:t>
            </a:r>
          </a:p>
        </p:txBody>
      </p:sp>
      <p:sp>
        <p:nvSpPr>
          <p:cNvPr id="28" name="Text Placeholder 27">
            <a:extLst>
              <a:ext uri="{FF2B5EF4-FFF2-40B4-BE49-F238E27FC236}">
                <a16:creationId xmlns:a16="http://schemas.microsoft.com/office/drawing/2014/main" id="{5A62BA73-D580-45D8-8B0F-D2BBC0B5823F}"/>
              </a:ext>
            </a:extLst>
          </p:cNvPr>
          <p:cNvSpPr>
            <a:spLocks noGrp="1"/>
          </p:cNvSpPr>
          <p:nvPr>
            <p:ph type="body" sz="quarter" idx="19" hasCustomPrompt="1"/>
          </p:nvPr>
        </p:nvSpPr>
        <p:spPr>
          <a:xfrm rot="18893241">
            <a:off x="153842" y="1083887"/>
            <a:ext cx="731521" cy="707965"/>
          </a:xfrm>
          <a:custGeom>
            <a:avLst/>
            <a:gdLst>
              <a:gd name="connsiteX0" fmla="*/ 713237 w 731521"/>
              <a:gd name="connsiteY0" fmla="*/ 308718 h 707965"/>
              <a:gd name="connsiteX1" fmla="*/ 731521 w 731521"/>
              <a:gd name="connsiteY1" fmla="*/ 352774 h 707965"/>
              <a:gd name="connsiteX2" fmla="*/ 669242 w 731521"/>
              <a:gd name="connsiteY2" fmla="*/ 415141 h 707965"/>
              <a:gd name="connsiteX3" fmla="*/ 428024 w 731521"/>
              <a:gd name="connsiteY3" fmla="*/ 415309 h 707965"/>
              <a:gd name="connsiteX4" fmla="*/ 428024 w 731521"/>
              <a:gd name="connsiteY4" fmla="*/ 645642 h 707965"/>
              <a:gd name="connsiteX5" fmla="*/ 365701 w 731521"/>
              <a:gd name="connsiteY5" fmla="*/ 707965 h 707965"/>
              <a:gd name="connsiteX6" fmla="*/ 365702 w 731521"/>
              <a:gd name="connsiteY6" fmla="*/ 707964 h 707965"/>
              <a:gd name="connsiteX7" fmla="*/ 303379 w 731521"/>
              <a:gd name="connsiteY7" fmla="*/ 645641 h 707965"/>
              <a:gd name="connsiteX8" fmla="*/ 303379 w 731521"/>
              <a:gd name="connsiteY8" fmla="*/ 415395 h 707965"/>
              <a:gd name="connsiteX9" fmla="*/ 62367 w 731521"/>
              <a:gd name="connsiteY9" fmla="*/ 415563 h 707965"/>
              <a:gd name="connsiteX10" fmla="*/ 0 w 731521"/>
              <a:gd name="connsiteY10" fmla="*/ 353284 h 707965"/>
              <a:gd name="connsiteX11" fmla="*/ 1 w 731521"/>
              <a:gd name="connsiteY11" fmla="*/ 353285 h 707965"/>
              <a:gd name="connsiteX12" fmla="*/ 62281 w 731521"/>
              <a:gd name="connsiteY12" fmla="*/ 290918 h 707965"/>
              <a:gd name="connsiteX13" fmla="*/ 303379 w 731521"/>
              <a:gd name="connsiteY13" fmla="*/ 290750 h 707965"/>
              <a:gd name="connsiteX14" fmla="*/ 303379 w 731521"/>
              <a:gd name="connsiteY14" fmla="*/ 62323 h 707965"/>
              <a:gd name="connsiteX15" fmla="*/ 365702 w 731521"/>
              <a:gd name="connsiteY15" fmla="*/ 0 h 707965"/>
              <a:gd name="connsiteX16" fmla="*/ 428025 w 731521"/>
              <a:gd name="connsiteY16" fmla="*/ 62323 h 707965"/>
              <a:gd name="connsiteX17" fmla="*/ 428025 w 731521"/>
              <a:gd name="connsiteY17" fmla="*/ 290663 h 707965"/>
              <a:gd name="connsiteX18" fmla="*/ 669155 w 731521"/>
              <a:gd name="connsiteY18" fmla="*/ 290495 h 707965"/>
              <a:gd name="connsiteX19" fmla="*/ 713237 w 731521"/>
              <a:gd name="connsiteY19" fmla="*/ 308718 h 707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1521" h="707965">
                <a:moveTo>
                  <a:pt x="713237" y="308718"/>
                </a:moveTo>
                <a:cubicBezTo>
                  <a:pt x="724523" y="319988"/>
                  <a:pt x="731509" y="335564"/>
                  <a:pt x="731521" y="352774"/>
                </a:cubicBezTo>
                <a:cubicBezTo>
                  <a:pt x="731545" y="387194"/>
                  <a:pt x="703662" y="415117"/>
                  <a:pt x="669242" y="415141"/>
                </a:cubicBezTo>
                <a:lnTo>
                  <a:pt x="428024" y="415309"/>
                </a:lnTo>
                <a:lnTo>
                  <a:pt x="428024" y="645642"/>
                </a:lnTo>
                <a:cubicBezTo>
                  <a:pt x="428024" y="680062"/>
                  <a:pt x="400121" y="707965"/>
                  <a:pt x="365701" y="707965"/>
                </a:cubicBezTo>
                <a:lnTo>
                  <a:pt x="365702" y="707964"/>
                </a:lnTo>
                <a:cubicBezTo>
                  <a:pt x="331282" y="707964"/>
                  <a:pt x="303379" y="680061"/>
                  <a:pt x="303379" y="645641"/>
                </a:cubicBezTo>
                <a:lnTo>
                  <a:pt x="303379" y="415395"/>
                </a:lnTo>
                <a:lnTo>
                  <a:pt x="62367" y="415563"/>
                </a:lnTo>
                <a:cubicBezTo>
                  <a:pt x="27947" y="415587"/>
                  <a:pt x="24" y="387704"/>
                  <a:pt x="0" y="353284"/>
                </a:cubicBezTo>
                <a:lnTo>
                  <a:pt x="1" y="353285"/>
                </a:lnTo>
                <a:cubicBezTo>
                  <a:pt x="-23" y="318865"/>
                  <a:pt x="27861" y="290942"/>
                  <a:pt x="62281" y="290918"/>
                </a:cubicBezTo>
                <a:lnTo>
                  <a:pt x="303379" y="290750"/>
                </a:lnTo>
                <a:lnTo>
                  <a:pt x="303379" y="62323"/>
                </a:lnTo>
                <a:cubicBezTo>
                  <a:pt x="303379" y="27903"/>
                  <a:pt x="331282" y="0"/>
                  <a:pt x="365702" y="0"/>
                </a:cubicBezTo>
                <a:cubicBezTo>
                  <a:pt x="400122" y="0"/>
                  <a:pt x="428025" y="27903"/>
                  <a:pt x="428025" y="62323"/>
                </a:cubicBezTo>
                <a:lnTo>
                  <a:pt x="428025" y="290663"/>
                </a:lnTo>
                <a:lnTo>
                  <a:pt x="669155" y="290495"/>
                </a:lnTo>
                <a:cubicBezTo>
                  <a:pt x="686365" y="290483"/>
                  <a:pt x="701950" y="297448"/>
                  <a:pt x="713237" y="308718"/>
                </a:cubicBezTo>
                <a:close/>
              </a:path>
            </a:pathLst>
          </a:custGeom>
          <a:solidFill>
            <a:schemeClr val="bg1"/>
          </a:solidFill>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vert="horz" lIns="0" tIns="0" rIns="0" bIns="0" rtlCol="0" anchor="ctr">
            <a:noAutofit/>
          </a:bodyPr>
          <a:lstStyle>
            <a:lvl1pPr marL="0" indent="0">
              <a:buNone/>
              <a:defRPr lang="en-US" sz="800" dirty="0">
                <a:solidFill>
                  <a:schemeClr val="bg1"/>
                </a:solidFill>
              </a:defRPr>
            </a:lvl1pPr>
          </a:lstStyle>
          <a:p>
            <a:pPr marL="228600" lvl="0" indent="-228600" algn="ctr">
              <a:spcBef>
                <a:spcPts val="0"/>
              </a:spcBef>
            </a:pPr>
            <a:r>
              <a:rPr lang="en-US" dirty="0"/>
              <a:t>X</a:t>
            </a:r>
          </a:p>
        </p:txBody>
      </p:sp>
    </p:spTree>
    <p:extLst>
      <p:ext uri="{BB962C8B-B14F-4D97-AF65-F5344CB8AC3E}">
        <p14:creationId xmlns:p14="http://schemas.microsoft.com/office/powerpoint/2010/main" val="2217219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useBgFill="1">
        <p:nvSpPr>
          <p:cNvPr id="9" name="Oval 8">
            <a:extLst>
              <a:ext uri="{FF2B5EF4-FFF2-40B4-BE49-F238E27FC236}">
                <a16:creationId xmlns:a16="http://schemas.microsoft.com/office/drawing/2014/main" id="{CE03E97F-76F9-45EC-AE80-C1D5F8B5A142}"/>
              </a:ext>
              <a:ext uri="{C183D7F6-B498-43B3-948B-1728B52AA6E4}">
                <adec:decorative xmlns:adec="http://schemas.microsoft.com/office/drawing/2017/decorative" val="1"/>
              </a:ext>
            </a:extLst>
          </p:cNvPr>
          <p:cNvSpPr/>
          <p:nvPr userDrawn="1"/>
        </p:nvSpPr>
        <p:spPr>
          <a:xfrm rot="10800000">
            <a:off x="2422250" y="1219200"/>
            <a:ext cx="373689" cy="373689"/>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useBgFill="1">
        <p:nvSpPr>
          <p:cNvPr id="10" name="Graphic 10">
            <a:extLst>
              <a:ext uri="{FF2B5EF4-FFF2-40B4-BE49-F238E27FC236}">
                <a16:creationId xmlns:a16="http://schemas.microsoft.com/office/drawing/2014/main" id="{C3FCAC5B-085B-4039-869E-017D5522AAF5}"/>
              </a:ext>
              <a:ext uri="{C183D7F6-B498-43B3-948B-1728B52AA6E4}">
                <adec:decorative xmlns:adec="http://schemas.microsoft.com/office/drawing/2017/decorative" val="1"/>
              </a:ext>
            </a:extLst>
          </p:cNvPr>
          <p:cNvSpPr/>
          <p:nvPr userDrawn="1"/>
        </p:nvSpPr>
        <p:spPr>
          <a:xfrm rot="2700000">
            <a:off x="145890" y="28456"/>
            <a:ext cx="1977027" cy="1977027"/>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
        <p:nvSpPr>
          <p:cNvPr id="11" name="Title 1">
            <a:extLst>
              <a:ext uri="{FF2B5EF4-FFF2-40B4-BE49-F238E27FC236}">
                <a16:creationId xmlns:a16="http://schemas.microsoft.com/office/drawing/2014/main" id="{5BA51163-2B3E-42EC-9F43-B0BBBAB574B7}"/>
              </a:ext>
            </a:extLst>
          </p:cNvPr>
          <p:cNvSpPr>
            <a:spLocks noGrp="1"/>
          </p:cNvSpPr>
          <p:nvPr>
            <p:ph type="ctrTitle"/>
          </p:nvPr>
        </p:nvSpPr>
        <p:spPr>
          <a:xfrm>
            <a:off x="485634" y="728905"/>
            <a:ext cx="5893683" cy="3184274"/>
          </a:xfrm>
        </p:spPr>
        <p:txBody>
          <a:bodyPr anchor="b">
            <a:normAutofit/>
          </a:bodyPr>
          <a:lstStyle/>
          <a:p>
            <a:pPr algn="l"/>
            <a:r>
              <a:rPr lang="en-US" sz="5400"/>
              <a:t>Click to edit Master title style</a:t>
            </a:r>
            <a:endParaRPr lang="en-US" sz="5400" dirty="0"/>
          </a:p>
        </p:txBody>
      </p:sp>
      <p:sp>
        <p:nvSpPr>
          <p:cNvPr id="3" name="Text Placeholder 2">
            <a:extLst>
              <a:ext uri="{FF2B5EF4-FFF2-40B4-BE49-F238E27FC236}">
                <a16:creationId xmlns:a16="http://schemas.microsoft.com/office/drawing/2014/main" id="{B7A0A2EA-07DC-44D9-B650-F1F2DC25B0F7}"/>
              </a:ext>
            </a:extLst>
          </p:cNvPr>
          <p:cNvSpPr>
            <a:spLocks noGrp="1"/>
          </p:cNvSpPr>
          <p:nvPr>
            <p:ph type="body" sz="quarter" idx="14" hasCustomPrompt="1"/>
          </p:nvPr>
        </p:nvSpPr>
        <p:spPr>
          <a:xfrm>
            <a:off x="452754" y="4092681"/>
            <a:ext cx="5926564" cy="2500206"/>
          </a:xfrm>
        </p:spPr>
        <p:txBody>
          <a:bodyPr>
            <a:normAutofit/>
          </a:bodyPr>
          <a:lstStyle>
            <a:lvl1pPr>
              <a:lnSpc>
                <a:spcPct val="100000"/>
              </a:lnSpc>
              <a:buClr>
                <a:schemeClr val="accent6"/>
              </a:buClr>
              <a:defRPr sz="2400"/>
            </a:lvl1pPr>
            <a:lvl2pPr>
              <a:defRPr sz="2400"/>
            </a:lvl2pPr>
            <a:lvl3pPr>
              <a:defRPr sz="2400"/>
            </a:lvl3pPr>
            <a:lvl4pPr>
              <a:defRPr sz="2400"/>
            </a:lvl4pPr>
            <a:lvl5pPr>
              <a:defRPr sz="2400"/>
            </a:lvl5pPr>
          </a:lstStyle>
          <a:p>
            <a:pPr lvl="0"/>
            <a:r>
              <a:rPr lang="en-US" dirty="0"/>
              <a:t>Click to add subtitle</a:t>
            </a:r>
          </a:p>
        </p:txBody>
      </p:sp>
      <p:sp>
        <p:nvSpPr>
          <p:cNvPr id="15" name="Date Placeholder 10">
            <a:extLst>
              <a:ext uri="{FF2B5EF4-FFF2-40B4-BE49-F238E27FC236}">
                <a16:creationId xmlns:a16="http://schemas.microsoft.com/office/drawing/2014/main" id="{79CBD6DC-50A5-42AC-B06C-16CD14A3EF40}"/>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6" name="Footer Placeholder 11">
            <a:extLst>
              <a:ext uri="{FF2B5EF4-FFF2-40B4-BE49-F238E27FC236}">
                <a16:creationId xmlns:a16="http://schemas.microsoft.com/office/drawing/2014/main" id="{AEB7CDBA-0E82-4480-9708-7E305596A662}"/>
              </a:ext>
            </a:extLst>
          </p:cNvPr>
          <p:cNvSpPr>
            <a:spLocks noGrp="1"/>
          </p:cNvSpPr>
          <p:nvPr>
            <p:ph type="ftr" sz="quarter" idx="11"/>
          </p:nvPr>
        </p:nvSpPr>
        <p:spPr>
          <a:xfrm>
            <a:off x="3581400" y="6400800"/>
            <a:ext cx="3657600" cy="365125"/>
          </a:xfrm>
        </p:spPr>
        <p:txBody>
          <a:bodyPr/>
          <a:lstStyle>
            <a:lvl1pPr>
              <a:defRPr/>
            </a:lvl1pPr>
          </a:lstStyle>
          <a:p>
            <a:r>
              <a:rPr lang="en-US" dirty="0"/>
              <a:t>PRESENTATION TITLE</a:t>
            </a:r>
          </a:p>
        </p:txBody>
      </p:sp>
      <p:sp>
        <p:nvSpPr>
          <p:cNvPr id="13" name="Picture Placeholder 12">
            <a:extLst>
              <a:ext uri="{FF2B5EF4-FFF2-40B4-BE49-F238E27FC236}">
                <a16:creationId xmlns:a16="http://schemas.microsoft.com/office/drawing/2014/main" id="{F7AE4B01-8A3C-46A5-A1F0-E67DE4EC8A2C}"/>
              </a:ext>
            </a:extLst>
          </p:cNvPr>
          <p:cNvSpPr>
            <a:spLocks noGrp="1"/>
          </p:cNvSpPr>
          <p:nvPr>
            <p:ph type="pic" sz="quarter" idx="13" hasCustomPrompt="1"/>
          </p:nvPr>
        </p:nvSpPr>
        <p:spPr>
          <a:xfrm>
            <a:off x="7331075" y="0"/>
            <a:ext cx="4860925" cy="6858000"/>
          </a:xfrm>
          <a:custGeom>
            <a:avLst/>
            <a:gdLst>
              <a:gd name="connsiteX0" fmla="*/ 0 w 4860925"/>
              <a:gd name="connsiteY0" fmla="*/ 0 h 6858000"/>
              <a:gd name="connsiteX1" fmla="*/ 4860925 w 4860925"/>
              <a:gd name="connsiteY1" fmla="*/ 0 h 6858000"/>
              <a:gd name="connsiteX2" fmla="*/ 4860925 w 4860925"/>
              <a:gd name="connsiteY2" fmla="*/ 6858000 h 6858000"/>
              <a:gd name="connsiteX3" fmla="*/ 0 w 4860925"/>
              <a:gd name="connsiteY3" fmla="*/ 6858000 h 6858000"/>
              <a:gd name="connsiteX4" fmla="*/ 0 w 4860925"/>
              <a:gd name="connsiteY4" fmla="*/ 5663791 h 6858000"/>
              <a:gd name="connsiteX5" fmla="*/ 158149 w 4860925"/>
              <a:gd name="connsiteY5" fmla="*/ 5821940 h 6858000"/>
              <a:gd name="connsiteX6" fmla="*/ 250704 w 4860925"/>
              <a:gd name="connsiteY6" fmla="*/ 5821940 h 6858000"/>
              <a:gd name="connsiteX7" fmla="*/ 250704 w 4860925"/>
              <a:gd name="connsiteY7" fmla="*/ 5729385 h 6858000"/>
              <a:gd name="connsiteX8" fmla="*/ 88738 w 4860925"/>
              <a:gd name="connsiteY8" fmla="*/ 5567420 h 6858000"/>
              <a:gd name="connsiteX9" fmla="*/ 250701 w 4860925"/>
              <a:gd name="connsiteY9" fmla="*/ 5405457 h 6858000"/>
              <a:gd name="connsiteX10" fmla="*/ 250701 w 4860925"/>
              <a:gd name="connsiteY10" fmla="*/ 5312902 h 6858000"/>
              <a:gd name="connsiteX11" fmla="*/ 158146 w 4860925"/>
              <a:gd name="connsiteY11" fmla="*/ 5312902 h 6858000"/>
              <a:gd name="connsiteX12" fmla="*/ 0 w 4860925"/>
              <a:gd name="connsiteY12" fmla="*/ 547104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925" h="6858000">
                <a:moveTo>
                  <a:pt x="0" y="0"/>
                </a:moveTo>
                <a:lnTo>
                  <a:pt x="4860925" y="0"/>
                </a:lnTo>
                <a:lnTo>
                  <a:pt x="4860925" y="6858000"/>
                </a:lnTo>
                <a:lnTo>
                  <a:pt x="0" y="6858000"/>
                </a:lnTo>
                <a:lnTo>
                  <a:pt x="0" y="5663791"/>
                </a:lnTo>
                <a:lnTo>
                  <a:pt x="158149" y="5821940"/>
                </a:lnTo>
                <a:cubicBezTo>
                  <a:pt x="183706" y="5847497"/>
                  <a:pt x="225146" y="5847497"/>
                  <a:pt x="250704" y="5821940"/>
                </a:cubicBezTo>
                <a:cubicBezTo>
                  <a:pt x="276261" y="5796382"/>
                  <a:pt x="276264" y="5754945"/>
                  <a:pt x="250704" y="5729385"/>
                </a:cubicBezTo>
                <a:lnTo>
                  <a:pt x="88738" y="5567420"/>
                </a:lnTo>
                <a:lnTo>
                  <a:pt x="250701" y="5405457"/>
                </a:lnTo>
                <a:cubicBezTo>
                  <a:pt x="276258" y="5379899"/>
                  <a:pt x="276261" y="5338463"/>
                  <a:pt x="250701" y="5312902"/>
                </a:cubicBezTo>
                <a:cubicBezTo>
                  <a:pt x="225143" y="5287344"/>
                  <a:pt x="183703" y="5287344"/>
                  <a:pt x="158146" y="5312902"/>
                </a:cubicBezTo>
                <a:lnTo>
                  <a:pt x="0" y="5471047"/>
                </a:lnTo>
                <a:close/>
              </a:path>
            </a:pathLst>
          </a:custGeom>
        </p:spPr>
        <p:txBody>
          <a:bodyPr wrap="square">
            <a:noAutofit/>
          </a:bodyPr>
          <a:lstStyle>
            <a:lvl1pPr marL="0" indent="0" algn="ctr">
              <a:buFont typeface="Arial" panose="020B0604020202020204" pitchFamily="34" charset="0"/>
              <a:buNone/>
              <a:defRPr sz="2000"/>
            </a:lvl1pPr>
          </a:lstStyle>
          <a:p>
            <a:r>
              <a:rPr lang="en-US" dirty="0"/>
              <a:t>Insert photo here</a:t>
            </a:r>
          </a:p>
        </p:txBody>
      </p:sp>
      <p:sp>
        <p:nvSpPr>
          <p:cNvPr id="17" name="Slide Number Placeholder 12">
            <a:extLst>
              <a:ext uri="{FF2B5EF4-FFF2-40B4-BE49-F238E27FC236}">
                <a16:creationId xmlns:a16="http://schemas.microsoft.com/office/drawing/2014/main" id="{92F0D34E-56DB-45B4-B7F0-CE5961F94587}"/>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solidFill>
                  <a:srgbClr val="FFFFFF"/>
                </a:solidFill>
                <a:effectLst>
                  <a:outerShdw blurRad="38100" dist="38100" dir="2700000" algn="tl">
                    <a:srgbClr val="000000">
                      <a:alpha val="43137"/>
                    </a:srgbClr>
                  </a:outerShdw>
                </a:effectLst>
              </a:rPr>
              <a:pPr/>
              <a:t>‹#›</a:t>
            </a:fld>
            <a:endParaRPr lang="en-US" dirty="0">
              <a:solidFill>
                <a:srgbClr val="FFFFFF"/>
              </a:solidFill>
              <a:effectLst>
                <a:outerShdw blurRad="38100" dist="38100" dir="2700000" algn="tl">
                  <a:srgbClr val="000000">
                    <a:alpha val="43137"/>
                  </a:srgbClr>
                </a:outerShdw>
              </a:effectLst>
            </a:endParaRPr>
          </a:p>
        </p:txBody>
      </p:sp>
      <p:sp useBgFill="1">
        <p:nvSpPr>
          <p:cNvPr id="14" name="Graphic 10">
            <a:extLst>
              <a:ext uri="{FF2B5EF4-FFF2-40B4-BE49-F238E27FC236}">
                <a16:creationId xmlns:a16="http://schemas.microsoft.com/office/drawing/2014/main" id="{6EFE6B19-328D-40CF-90BA-F287CC59B04E}"/>
              </a:ext>
              <a:ext uri="{C183D7F6-B498-43B3-948B-1728B52AA6E4}">
                <adec:decorative xmlns:adec="http://schemas.microsoft.com/office/drawing/2017/decorative" val="1"/>
              </a:ext>
            </a:extLst>
          </p:cNvPr>
          <p:cNvSpPr/>
          <p:nvPr userDrawn="1"/>
        </p:nvSpPr>
        <p:spPr>
          <a:xfrm rot="2700000">
            <a:off x="6967314" y="5207478"/>
            <a:ext cx="719888" cy="719888"/>
          </a:xfrm>
          <a:custGeom>
            <a:avLst/>
            <a:gdLst>
              <a:gd name="connsiteX0" fmla="*/ 4053340 w 6859500"/>
              <a:gd name="connsiteY0" fmla="*/ 6235893 h 6859500"/>
              <a:gd name="connsiteX1" fmla="*/ 4053340 w 6859500"/>
              <a:gd name="connsiteY1" fmla="*/ 4053340 h 6859500"/>
              <a:gd name="connsiteX2" fmla="*/ 6235893 w 6859500"/>
              <a:gd name="connsiteY2" fmla="*/ 4053340 h 6859500"/>
              <a:gd name="connsiteX3" fmla="*/ 6859501 w 6859500"/>
              <a:gd name="connsiteY3" fmla="*/ 3429731 h 6859500"/>
              <a:gd name="connsiteX4" fmla="*/ 6235893 w 6859500"/>
              <a:gd name="connsiteY4" fmla="*/ 2806123 h 6859500"/>
              <a:gd name="connsiteX5" fmla="*/ 4053340 w 6859500"/>
              <a:gd name="connsiteY5" fmla="*/ 2806123 h 6859500"/>
              <a:gd name="connsiteX6" fmla="*/ 4053340 w 6859500"/>
              <a:gd name="connsiteY6" fmla="*/ 623608 h 6859500"/>
              <a:gd name="connsiteX7" fmla="*/ 3429731 w 6859500"/>
              <a:gd name="connsiteY7" fmla="*/ 0 h 6859500"/>
              <a:gd name="connsiteX8" fmla="*/ 2806123 w 6859500"/>
              <a:gd name="connsiteY8" fmla="*/ 623608 h 6859500"/>
              <a:gd name="connsiteX9" fmla="*/ 2806123 w 6859500"/>
              <a:gd name="connsiteY9" fmla="*/ 2806161 h 6859500"/>
              <a:gd name="connsiteX10" fmla="*/ 623608 w 6859500"/>
              <a:gd name="connsiteY10" fmla="*/ 2806161 h 6859500"/>
              <a:gd name="connsiteX11" fmla="*/ 0 w 6859500"/>
              <a:gd name="connsiteY11" fmla="*/ 3429731 h 6859500"/>
              <a:gd name="connsiteX12" fmla="*/ 623608 w 6859500"/>
              <a:gd name="connsiteY12" fmla="*/ 4053340 h 6859500"/>
              <a:gd name="connsiteX13" fmla="*/ 2806161 w 6859500"/>
              <a:gd name="connsiteY13" fmla="*/ 4053340 h 6859500"/>
              <a:gd name="connsiteX14" fmla="*/ 2806161 w 6859500"/>
              <a:gd name="connsiteY14" fmla="*/ 6235893 h 6859500"/>
              <a:gd name="connsiteX15" fmla="*/ 3429770 w 6859500"/>
              <a:gd name="connsiteY15" fmla="*/ 6859501 h 6859500"/>
              <a:gd name="connsiteX16" fmla="*/ 4053340 w 6859500"/>
              <a:gd name="connsiteY16" fmla="*/ 6235893 h 685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9500" h="6859500">
                <a:moveTo>
                  <a:pt x="4053340" y="6235893"/>
                </a:moveTo>
                <a:lnTo>
                  <a:pt x="4053340" y="4053340"/>
                </a:lnTo>
                <a:lnTo>
                  <a:pt x="6235893" y="4053340"/>
                </a:lnTo>
                <a:cubicBezTo>
                  <a:pt x="6580293" y="4053340"/>
                  <a:pt x="6859501" y="3774132"/>
                  <a:pt x="6859501" y="3429731"/>
                </a:cubicBezTo>
                <a:cubicBezTo>
                  <a:pt x="6859501" y="3085330"/>
                  <a:pt x="6580332" y="2806123"/>
                  <a:pt x="6235893" y="2806123"/>
                </a:cubicBezTo>
                <a:lnTo>
                  <a:pt x="4053340" y="2806123"/>
                </a:lnTo>
                <a:lnTo>
                  <a:pt x="4053340" y="623608"/>
                </a:lnTo>
                <a:cubicBezTo>
                  <a:pt x="4053340" y="279208"/>
                  <a:pt x="3774171" y="0"/>
                  <a:pt x="3429731" y="0"/>
                </a:cubicBezTo>
                <a:cubicBezTo>
                  <a:pt x="3085330" y="0"/>
                  <a:pt x="2806123" y="279208"/>
                  <a:pt x="2806123" y="623608"/>
                </a:cubicBezTo>
                <a:lnTo>
                  <a:pt x="2806123" y="2806161"/>
                </a:lnTo>
                <a:lnTo>
                  <a:pt x="623608" y="2806161"/>
                </a:lnTo>
                <a:cubicBezTo>
                  <a:pt x="279208" y="2806161"/>
                  <a:pt x="0" y="3085369"/>
                  <a:pt x="0" y="3429731"/>
                </a:cubicBezTo>
                <a:cubicBezTo>
                  <a:pt x="0" y="3774132"/>
                  <a:pt x="279208" y="4053340"/>
                  <a:pt x="623608" y="4053340"/>
                </a:cubicBezTo>
                <a:lnTo>
                  <a:pt x="2806161" y="4053340"/>
                </a:lnTo>
                <a:lnTo>
                  <a:pt x="2806161" y="6235893"/>
                </a:lnTo>
                <a:cubicBezTo>
                  <a:pt x="2806161" y="6580293"/>
                  <a:pt x="3085369" y="6859501"/>
                  <a:pt x="3429770" y="6859501"/>
                </a:cubicBezTo>
                <a:cubicBezTo>
                  <a:pt x="3774171" y="6859501"/>
                  <a:pt x="4053340" y="6580293"/>
                  <a:pt x="4053340" y="6235893"/>
                </a:cubicBezTo>
                <a:close/>
              </a:path>
            </a:pathLst>
          </a:cu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spTree>
    <p:extLst>
      <p:ext uri="{BB962C8B-B14F-4D97-AF65-F5344CB8AC3E}">
        <p14:creationId xmlns:p14="http://schemas.microsoft.com/office/powerpoint/2010/main" val="1354976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00800"/>
            <a:ext cx="2743200" cy="365125"/>
          </a:xfrm>
          <a:prstGeom prst="rect">
            <a:avLst/>
          </a:prstGeom>
        </p:spPr>
        <p:txBody>
          <a:bodyPr vert="horz" lIns="91440" tIns="45720" rIns="91440" bIns="45720" rtlCol="0" anchor="ctr"/>
          <a:lstStyle>
            <a:lvl1pPr algn="l">
              <a:defRPr sz="900" cap="all" spc="150" baseline="0">
                <a:solidFill>
                  <a:schemeClr val="tx1">
                    <a:tint val="75000"/>
                  </a:schemeClr>
                </a:solidFill>
              </a:defRPr>
            </a:lvl1pPr>
          </a:lstStyle>
          <a:p>
            <a:r>
              <a:rPr lang="en-US"/>
              <a:t>2/2/20XX</a:t>
            </a:r>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00800"/>
            <a:ext cx="4114800" cy="365125"/>
          </a:xfrm>
          <a:prstGeom prst="rect">
            <a:avLst/>
          </a:prstGeom>
        </p:spPr>
        <p:txBody>
          <a:bodyPr vert="horz" lIns="91440" tIns="45720" rIns="91440" bIns="45720" rtlCol="0" anchor="ctr"/>
          <a:lstStyle>
            <a:lvl1pPr algn="ctr">
              <a:defRPr sz="900" cap="all" spc="15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00800"/>
            <a:ext cx="2743200" cy="365125"/>
          </a:xfrm>
          <a:prstGeom prst="rect">
            <a:avLst/>
          </a:prstGeom>
        </p:spPr>
        <p:txBody>
          <a:bodyPr vert="horz" lIns="91440" tIns="45720" rIns="91440" bIns="45720" rtlCol="0" anchor="ctr"/>
          <a:lstStyle>
            <a:lvl1pPr algn="r">
              <a:defRPr sz="900" cap="all" spc="150" baseline="0">
                <a:solidFill>
                  <a:schemeClr val="tx1">
                    <a:tint val="75000"/>
                  </a:schemeClr>
                </a:solidFill>
              </a:defRPr>
            </a:lvl1pPr>
          </a:lstStyle>
          <a:p>
            <a:fld id="{DFA5D71E-5CDF-4C93-8A75-5B916FDC5BEA}" type="slidenum">
              <a:rPr lang="en-US" smtClean="0"/>
              <a:pPr/>
              <a:t>‹#›</a:t>
            </a:fld>
            <a:endParaRPr lang="en-US" dirty="0"/>
          </a:p>
        </p:txBody>
      </p:sp>
    </p:spTree>
    <p:extLst>
      <p:ext uri="{BB962C8B-B14F-4D97-AF65-F5344CB8AC3E}">
        <p14:creationId xmlns:p14="http://schemas.microsoft.com/office/powerpoint/2010/main" val="264018933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93" r:id="rId12"/>
    <p:sldLayoutId id="2147483792"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Segoe UI" panose="020B0502040204020203"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606FF93-30AD-4496-9EB4-A16588DB9F5C}"/>
              </a:ext>
            </a:extLst>
          </p:cNvPr>
          <p:cNvSpPr>
            <a:spLocks noGrp="1"/>
          </p:cNvSpPr>
          <p:nvPr>
            <p:ph type="ctrTitle"/>
          </p:nvPr>
        </p:nvSpPr>
        <p:spPr>
          <a:xfrm>
            <a:off x="485634" y="1216325"/>
            <a:ext cx="5435027" cy="2593675"/>
          </a:xfrm>
        </p:spPr>
        <p:txBody>
          <a:bodyPr>
            <a:normAutofit/>
          </a:bodyPr>
          <a:lstStyle/>
          <a:p>
            <a:r>
              <a:rPr lang="en-US" sz="4400" dirty="0"/>
              <a:t>Welcome to the Stevens Creek Elementary Chess Club!</a:t>
            </a:r>
          </a:p>
        </p:txBody>
      </p:sp>
      <p:sp>
        <p:nvSpPr>
          <p:cNvPr id="12" name="Subtitle 11">
            <a:extLst>
              <a:ext uri="{FF2B5EF4-FFF2-40B4-BE49-F238E27FC236}">
                <a16:creationId xmlns:a16="http://schemas.microsoft.com/office/drawing/2014/main" id="{380F03BD-5CC3-47DD-B082-722AE47BFFC1}"/>
              </a:ext>
            </a:extLst>
          </p:cNvPr>
          <p:cNvSpPr>
            <a:spLocks noGrp="1"/>
          </p:cNvSpPr>
          <p:nvPr>
            <p:ph type="subTitle" idx="1"/>
          </p:nvPr>
        </p:nvSpPr>
        <p:spPr>
          <a:xfrm>
            <a:off x="485636" y="4004423"/>
            <a:ext cx="5435026" cy="990271"/>
          </a:xfrm>
        </p:spPr>
        <p:txBody>
          <a:bodyPr>
            <a:normAutofit/>
          </a:bodyPr>
          <a:lstStyle/>
          <a:p>
            <a:r>
              <a:rPr lang="en-US" dirty="0"/>
              <a:t>Rusty Charles</a:t>
            </a:r>
          </a:p>
          <a:p>
            <a:r>
              <a:rPr lang="en-US" dirty="0"/>
              <a:t>Columbia County Chess Association</a:t>
            </a:r>
          </a:p>
        </p:txBody>
      </p:sp>
      <p:pic>
        <p:nvPicPr>
          <p:cNvPr id="19" name="Picture Placeholder 18" descr="Close Up of a chess board">
            <a:extLst>
              <a:ext uri="{FF2B5EF4-FFF2-40B4-BE49-F238E27FC236}">
                <a16:creationId xmlns:a16="http://schemas.microsoft.com/office/drawing/2014/main" id="{39881573-7C25-4F17-A03E-E8E1E0E88603}"/>
              </a:ext>
            </a:extLst>
          </p:cNvPr>
          <p:cNvPicPr>
            <a:picLocks noGrp="1" noChangeAspect="1"/>
          </p:cNvPicPr>
          <p:nvPr>
            <p:ph type="pic" sz="quarter" idx="13"/>
          </p:nvPr>
        </p:nvPicPr>
        <p:blipFill rotWithShape="1">
          <a:blip r:embed="rId3"/>
          <a:srcRect l="18434" r="18434"/>
          <a:stretch/>
        </p:blipFill>
        <p:spPr>
          <a:xfrm>
            <a:off x="6197600" y="574675"/>
            <a:ext cx="5445125" cy="5749925"/>
          </a:xfrm>
        </p:spPr>
      </p:pic>
      <p:pic>
        <p:nvPicPr>
          <p:cNvPr id="4" name="Picture 3">
            <a:extLst>
              <a:ext uri="{FF2B5EF4-FFF2-40B4-BE49-F238E27FC236}">
                <a16:creationId xmlns:a16="http://schemas.microsoft.com/office/drawing/2014/main" id="{6B956B78-C2A0-2C51-943D-368FCFA592BD}"/>
              </a:ext>
            </a:extLst>
          </p:cNvPr>
          <p:cNvPicPr>
            <a:picLocks noChangeAspect="1"/>
          </p:cNvPicPr>
          <p:nvPr/>
        </p:nvPicPr>
        <p:blipFill>
          <a:blip r:embed="rId4"/>
          <a:stretch>
            <a:fillRect/>
          </a:stretch>
        </p:blipFill>
        <p:spPr>
          <a:xfrm>
            <a:off x="2438147" y="4994694"/>
            <a:ext cx="1530000" cy="1435436"/>
          </a:xfrm>
          <a:prstGeom prst="rect">
            <a:avLst/>
          </a:prstGeom>
        </p:spPr>
      </p:pic>
    </p:spTree>
    <p:extLst>
      <p:ext uri="{BB962C8B-B14F-4D97-AF65-F5344CB8AC3E}">
        <p14:creationId xmlns:p14="http://schemas.microsoft.com/office/powerpoint/2010/main" val="2164937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4B3E83B9-222A-4520-83DF-65CC433DACF1}"/>
              </a:ext>
            </a:extLst>
          </p:cNvPr>
          <p:cNvSpPr>
            <a:spLocks noGrp="1"/>
          </p:cNvSpPr>
          <p:nvPr>
            <p:ph type="title"/>
          </p:nvPr>
        </p:nvSpPr>
        <p:spPr>
          <a:xfrm>
            <a:off x="5178252" y="1030911"/>
            <a:ext cx="6400800" cy="719134"/>
          </a:xfrm>
        </p:spPr>
        <p:txBody>
          <a:bodyPr>
            <a:normAutofit/>
          </a:bodyPr>
          <a:lstStyle/>
          <a:p>
            <a:r>
              <a:rPr lang="en-US" sz="3600" b="1" u="sng" dirty="0"/>
              <a:t>STCE Chess Club – Session 1</a:t>
            </a:r>
          </a:p>
        </p:txBody>
      </p:sp>
      <p:pic>
        <p:nvPicPr>
          <p:cNvPr id="28" name="Picture Placeholder 27" descr="Close Up of a chess board">
            <a:extLst>
              <a:ext uri="{FF2B5EF4-FFF2-40B4-BE49-F238E27FC236}">
                <a16:creationId xmlns:a16="http://schemas.microsoft.com/office/drawing/2014/main" id="{418F3B9B-6683-4DCF-8F6A-173C94E52CEC}"/>
              </a:ext>
            </a:extLst>
          </p:cNvPr>
          <p:cNvPicPr>
            <a:picLocks noGrp="1" noChangeAspect="1"/>
          </p:cNvPicPr>
          <p:nvPr>
            <p:ph type="pic" sz="quarter" idx="13"/>
          </p:nvPr>
        </p:nvPicPr>
        <p:blipFill rotWithShape="1">
          <a:blip r:embed="rId3"/>
          <a:srcRect t="10670" b="10670"/>
          <a:stretch/>
        </p:blipFill>
        <p:spPr>
          <a:xfrm>
            <a:off x="542925" y="574675"/>
            <a:ext cx="4022725" cy="1867360"/>
          </a:xfrm>
        </p:spPr>
      </p:pic>
      <p:pic>
        <p:nvPicPr>
          <p:cNvPr id="13" name="Picture Placeholder 12" descr="Cogs brainstorming">
            <a:extLst>
              <a:ext uri="{FF2B5EF4-FFF2-40B4-BE49-F238E27FC236}">
                <a16:creationId xmlns:a16="http://schemas.microsoft.com/office/drawing/2014/main" id="{22858132-76FC-4F1E-BBD7-969497F1A04A}"/>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542925" y="2519163"/>
            <a:ext cx="4022725" cy="1843040"/>
          </a:xfrm>
        </p:spPr>
      </p:pic>
      <p:pic>
        <p:nvPicPr>
          <p:cNvPr id="19" name="Picture Placeholder 18" descr="Close up of grey chess piece casting a shadow">
            <a:extLst>
              <a:ext uri="{FF2B5EF4-FFF2-40B4-BE49-F238E27FC236}">
                <a16:creationId xmlns:a16="http://schemas.microsoft.com/office/drawing/2014/main" id="{4DDD4EE5-D9CF-4433-8027-E8390EC16D11}"/>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542925" y="4439331"/>
            <a:ext cx="4022725" cy="1879333"/>
          </a:xfrm>
        </p:spPr>
      </p:pic>
      <p:sp>
        <p:nvSpPr>
          <p:cNvPr id="17" name="Content Placeholder 16">
            <a:extLst>
              <a:ext uri="{FF2B5EF4-FFF2-40B4-BE49-F238E27FC236}">
                <a16:creationId xmlns:a16="http://schemas.microsoft.com/office/drawing/2014/main" id="{E17FA55F-C7EA-4BF4-8024-B7D78BD78899}"/>
              </a:ext>
            </a:extLst>
          </p:cNvPr>
          <p:cNvSpPr>
            <a:spLocks noGrp="1"/>
          </p:cNvSpPr>
          <p:nvPr>
            <p:ph idx="1"/>
          </p:nvPr>
        </p:nvSpPr>
        <p:spPr>
          <a:xfrm>
            <a:off x="5178252" y="1750045"/>
            <a:ext cx="6400800" cy="3714837"/>
          </a:xfrm>
        </p:spPr>
        <p:txBody>
          <a:bodyPr>
            <a:normAutofit fontScale="92500" lnSpcReduction="20000"/>
          </a:bodyPr>
          <a:lstStyle/>
          <a:p>
            <a:r>
              <a:rPr lang="en-US" dirty="0"/>
              <a:t>Files and Ranks</a:t>
            </a:r>
          </a:p>
          <a:p>
            <a:r>
              <a:rPr lang="en-US" dirty="0"/>
              <a:t>Purpose of the Game</a:t>
            </a:r>
          </a:p>
          <a:p>
            <a:r>
              <a:rPr lang="en-US" dirty="0"/>
              <a:t>Introduction of pieces and how they move</a:t>
            </a:r>
          </a:p>
          <a:p>
            <a:pPr lvl="1"/>
            <a:r>
              <a:rPr lang="en-US" dirty="0"/>
              <a:t>Pawns</a:t>
            </a:r>
          </a:p>
          <a:p>
            <a:pPr lvl="1"/>
            <a:r>
              <a:rPr lang="en-US" dirty="0"/>
              <a:t>Knights</a:t>
            </a:r>
          </a:p>
          <a:p>
            <a:pPr lvl="1"/>
            <a:r>
              <a:rPr lang="en-US" dirty="0"/>
              <a:t>Bishops</a:t>
            </a:r>
          </a:p>
          <a:p>
            <a:pPr lvl="1"/>
            <a:r>
              <a:rPr lang="en-US" dirty="0"/>
              <a:t>Rooks</a:t>
            </a:r>
          </a:p>
          <a:p>
            <a:pPr lvl="1"/>
            <a:r>
              <a:rPr lang="en-US" dirty="0"/>
              <a:t>Queen</a:t>
            </a:r>
          </a:p>
          <a:p>
            <a:pPr lvl="1"/>
            <a:r>
              <a:rPr lang="en-US" dirty="0"/>
              <a:t>King</a:t>
            </a:r>
          </a:p>
        </p:txBody>
      </p:sp>
      <p:sp>
        <p:nvSpPr>
          <p:cNvPr id="21" name="Date Placeholder 20">
            <a:extLst>
              <a:ext uri="{FF2B5EF4-FFF2-40B4-BE49-F238E27FC236}">
                <a16:creationId xmlns:a16="http://schemas.microsoft.com/office/drawing/2014/main" id="{FC983FB1-C97B-41D3-9FB3-3965A27A682D}"/>
              </a:ext>
            </a:extLst>
          </p:cNvPr>
          <p:cNvSpPr>
            <a:spLocks noGrp="1"/>
          </p:cNvSpPr>
          <p:nvPr>
            <p:ph type="dt" sz="half" idx="10"/>
          </p:nvPr>
        </p:nvSpPr>
        <p:spPr>
          <a:xfrm>
            <a:off x="838200" y="6400800"/>
            <a:ext cx="2743200" cy="365125"/>
          </a:xfrm>
        </p:spPr>
        <p:txBody>
          <a:bodyPr/>
          <a:lstStyle/>
          <a:p>
            <a:r>
              <a:rPr lang="en-US" dirty="0"/>
              <a:t>September 2025, Session 1</a:t>
            </a:r>
          </a:p>
        </p:txBody>
      </p:sp>
      <p:sp>
        <p:nvSpPr>
          <p:cNvPr id="22" name="Footer Placeholder 21">
            <a:extLst>
              <a:ext uri="{FF2B5EF4-FFF2-40B4-BE49-F238E27FC236}">
                <a16:creationId xmlns:a16="http://schemas.microsoft.com/office/drawing/2014/main" id="{B6B03491-29ED-44F3-91B1-95FE8D2D8A5D}"/>
              </a:ext>
            </a:extLst>
          </p:cNvPr>
          <p:cNvSpPr>
            <a:spLocks noGrp="1"/>
          </p:cNvSpPr>
          <p:nvPr>
            <p:ph type="ftr" sz="quarter" idx="11"/>
          </p:nvPr>
        </p:nvSpPr>
        <p:spPr>
          <a:xfrm>
            <a:off x="4038600" y="6400800"/>
            <a:ext cx="4114800" cy="365125"/>
          </a:xfrm>
        </p:spPr>
        <p:txBody>
          <a:bodyPr/>
          <a:lstStyle/>
          <a:p>
            <a:r>
              <a:rPr lang="en-US" dirty="0"/>
              <a:t>Stevens Creek Elementary Chess Club</a:t>
            </a:r>
          </a:p>
        </p:txBody>
      </p:sp>
      <p:sp>
        <p:nvSpPr>
          <p:cNvPr id="23" name="Slide Number Placeholder 22">
            <a:extLst>
              <a:ext uri="{FF2B5EF4-FFF2-40B4-BE49-F238E27FC236}">
                <a16:creationId xmlns:a16="http://schemas.microsoft.com/office/drawing/2014/main" id="{E8C61C62-3469-4549-83A6-FB9E93FFF732}"/>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2</a:t>
            </a:fld>
            <a:endParaRPr lang="en-US" dirty="0"/>
          </a:p>
        </p:txBody>
      </p:sp>
    </p:spTree>
    <p:extLst>
      <p:ext uri="{BB962C8B-B14F-4D97-AF65-F5344CB8AC3E}">
        <p14:creationId xmlns:p14="http://schemas.microsoft.com/office/powerpoint/2010/main" val="2330317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4CF6D46-0668-4D53-8C59-F859F6E2F309}"/>
              </a:ext>
            </a:extLst>
          </p:cNvPr>
          <p:cNvSpPr>
            <a:spLocks noGrp="1"/>
          </p:cNvSpPr>
          <p:nvPr>
            <p:ph type="ctrTitle"/>
          </p:nvPr>
        </p:nvSpPr>
        <p:spPr>
          <a:xfrm>
            <a:off x="4038600" y="425385"/>
            <a:ext cx="5922952" cy="724619"/>
          </a:xfrm>
        </p:spPr>
        <p:txBody>
          <a:bodyPr>
            <a:normAutofit/>
          </a:bodyPr>
          <a:lstStyle/>
          <a:p>
            <a:r>
              <a:rPr lang="en-US" b="1" u="sng" dirty="0"/>
              <a:t>Ranks</a:t>
            </a:r>
          </a:p>
        </p:txBody>
      </p:sp>
      <p:sp>
        <p:nvSpPr>
          <p:cNvPr id="14" name="Subtitle 13">
            <a:extLst>
              <a:ext uri="{FF2B5EF4-FFF2-40B4-BE49-F238E27FC236}">
                <a16:creationId xmlns:a16="http://schemas.microsoft.com/office/drawing/2014/main" id="{6F5360D4-1E3B-45FC-B68E-C78D7F3797E1}"/>
              </a:ext>
            </a:extLst>
          </p:cNvPr>
          <p:cNvSpPr>
            <a:spLocks noGrp="1"/>
          </p:cNvSpPr>
          <p:nvPr>
            <p:ph type="subTitle" idx="1"/>
          </p:nvPr>
        </p:nvSpPr>
        <p:spPr>
          <a:xfrm>
            <a:off x="4124131" y="1148840"/>
            <a:ext cx="7215915" cy="1867703"/>
          </a:xfrm>
        </p:spPr>
        <p:txBody>
          <a:bodyPr>
            <a:normAutofit lnSpcReduction="10000"/>
          </a:bodyPr>
          <a:lstStyle/>
          <a:p>
            <a:r>
              <a:rPr lang="en-US" dirty="0"/>
              <a:t>Horizontal (or row) on a chess board</a:t>
            </a:r>
          </a:p>
          <a:p>
            <a:pPr marL="457200" indent="-457200">
              <a:buFont typeface="Arial" panose="020B0604020202020204" pitchFamily="34" charset="0"/>
              <a:buChar char="•"/>
            </a:pPr>
            <a:r>
              <a:rPr lang="en-US" dirty="0"/>
              <a:t>Each rank is assigned a number</a:t>
            </a:r>
          </a:p>
          <a:p>
            <a:pPr marL="457200" indent="-457200">
              <a:buFont typeface="Arial" panose="020B0604020202020204" pitchFamily="34" charset="0"/>
              <a:buChar char="•"/>
            </a:pPr>
            <a:r>
              <a:rPr lang="en-US" dirty="0"/>
              <a:t>Example: All pawns start on the 2</a:t>
            </a:r>
            <a:r>
              <a:rPr lang="en-US" baseline="30000" dirty="0"/>
              <a:t>nd</a:t>
            </a:r>
            <a:r>
              <a:rPr lang="en-US" dirty="0"/>
              <a:t> </a:t>
            </a:r>
            <a:r>
              <a:rPr lang="en-US" b="1" u="sng" dirty="0"/>
              <a:t>rank</a:t>
            </a:r>
          </a:p>
        </p:txBody>
      </p:sp>
      <p:sp>
        <p:nvSpPr>
          <p:cNvPr id="11" name="Date Placeholder 10">
            <a:extLst>
              <a:ext uri="{FF2B5EF4-FFF2-40B4-BE49-F238E27FC236}">
                <a16:creationId xmlns:a16="http://schemas.microsoft.com/office/drawing/2014/main" id="{078A1077-0C8F-4D90-8616-EE28EC3EF632}"/>
              </a:ext>
            </a:extLst>
          </p:cNvPr>
          <p:cNvSpPr>
            <a:spLocks noGrp="1"/>
          </p:cNvSpPr>
          <p:nvPr>
            <p:ph type="dt" sz="half" idx="10"/>
          </p:nvPr>
        </p:nvSpPr>
        <p:spPr/>
        <p:txBody>
          <a:bodyPr/>
          <a:lstStyle/>
          <a:p>
            <a:r>
              <a:rPr lang="en-US" dirty="0"/>
              <a:t>September 2025, Session 1</a:t>
            </a:r>
          </a:p>
        </p:txBody>
      </p:sp>
      <p:sp>
        <p:nvSpPr>
          <p:cNvPr id="12" name="Footer Placeholder 11">
            <a:extLst>
              <a:ext uri="{FF2B5EF4-FFF2-40B4-BE49-F238E27FC236}">
                <a16:creationId xmlns:a16="http://schemas.microsoft.com/office/drawing/2014/main" id="{A90567F7-E12B-4F4E-B800-9D1435624D66}"/>
              </a:ext>
            </a:extLst>
          </p:cNvPr>
          <p:cNvSpPr>
            <a:spLocks noGrp="1"/>
          </p:cNvSpPr>
          <p:nvPr>
            <p:ph type="ftr" sz="quarter" idx="11"/>
          </p:nvPr>
        </p:nvSpPr>
        <p:spPr/>
        <p:txBody>
          <a:bodyPr/>
          <a:lstStyle/>
          <a:p>
            <a:r>
              <a:rPr lang="en-US" dirty="0"/>
              <a:t>Stevens Creek Elementary Chess Club</a:t>
            </a:r>
          </a:p>
        </p:txBody>
      </p:sp>
      <p:sp>
        <p:nvSpPr>
          <p:cNvPr id="13" name="Slide Number Placeholder 12">
            <a:extLst>
              <a:ext uri="{FF2B5EF4-FFF2-40B4-BE49-F238E27FC236}">
                <a16:creationId xmlns:a16="http://schemas.microsoft.com/office/drawing/2014/main" id="{B9994D78-37C2-41B7-B7DD-EF7ED34BD407}"/>
              </a:ext>
            </a:extLst>
          </p:cNvPr>
          <p:cNvSpPr>
            <a:spLocks noGrp="1"/>
          </p:cNvSpPr>
          <p:nvPr>
            <p:ph type="sldNum" sz="quarter" idx="12"/>
          </p:nvPr>
        </p:nvSpPr>
        <p:spPr/>
        <p:txBody>
          <a:bodyPr/>
          <a:lstStyle/>
          <a:p>
            <a:fld id="{DFA5D71E-5CDF-4C93-8A75-5B916FDC5BEA}" type="slidenum">
              <a:rPr lang="en-US" smtClean="0"/>
              <a:pPr/>
              <a:t>3</a:t>
            </a:fld>
            <a:endParaRPr lang="en-US" dirty="0"/>
          </a:p>
        </p:txBody>
      </p:sp>
      <p:pic>
        <p:nvPicPr>
          <p:cNvPr id="10" name="Picture Placeholder 9">
            <a:extLst>
              <a:ext uri="{FF2B5EF4-FFF2-40B4-BE49-F238E27FC236}">
                <a16:creationId xmlns:a16="http://schemas.microsoft.com/office/drawing/2014/main" id="{C885F3A4-2AAB-C2CF-E942-E88430DA5036}"/>
              </a:ext>
            </a:extLst>
          </p:cNvPr>
          <p:cNvPicPr>
            <a:picLocks noGrp="1" noChangeAspect="1"/>
          </p:cNvPicPr>
          <p:nvPr>
            <p:ph type="pic" sz="quarter" idx="13"/>
          </p:nvPr>
        </p:nvPicPr>
        <p:blipFill>
          <a:blip r:embed="rId3"/>
          <a:srcRect t="378" b="378"/>
          <a:stretch/>
        </p:blipFill>
        <p:spPr>
          <a:xfrm>
            <a:off x="679450" y="425385"/>
            <a:ext cx="2825750" cy="2820988"/>
          </a:xfrm>
          <a:custGeom>
            <a:avLst/>
            <a:gdLst>
              <a:gd name="connsiteX0" fmla="*/ 337233 w 4311650"/>
              <a:gd name="connsiteY0" fmla="*/ 0 h 2820988"/>
              <a:gd name="connsiteX1" fmla="*/ 1035594 w 4311650"/>
              <a:gd name="connsiteY1" fmla="*/ 0 h 2820988"/>
              <a:gd name="connsiteX2" fmla="*/ 1035443 w 4311650"/>
              <a:gd name="connsiteY2" fmla="*/ 749 h 2820988"/>
              <a:gd name="connsiteX3" fmla="*/ 1209844 w 4311650"/>
              <a:gd name="connsiteY3" fmla="*/ 175150 h 2820988"/>
              <a:gd name="connsiteX4" fmla="*/ 1384245 w 4311650"/>
              <a:gd name="connsiteY4" fmla="*/ 749 h 2820988"/>
              <a:gd name="connsiteX5" fmla="*/ 1384094 w 4311650"/>
              <a:gd name="connsiteY5" fmla="*/ 0 h 2820988"/>
              <a:gd name="connsiteX6" fmla="*/ 4311650 w 4311650"/>
              <a:gd name="connsiteY6" fmla="*/ 0 h 2820988"/>
              <a:gd name="connsiteX7" fmla="*/ 4311650 w 4311650"/>
              <a:gd name="connsiteY7" fmla="*/ 2820988 h 2820988"/>
              <a:gd name="connsiteX8" fmla="*/ 0 w 4311650"/>
              <a:gd name="connsiteY8" fmla="*/ 2820988 h 2820988"/>
              <a:gd name="connsiteX9" fmla="*/ 0 w 4311650"/>
              <a:gd name="connsiteY9" fmla="*/ 337233 h 2820988"/>
              <a:gd name="connsiteX10" fmla="*/ 100372 w 4311650"/>
              <a:gd name="connsiteY10" fmla="*/ 236861 h 2820988"/>
              <a:gd name="connsiteX11" fmla="*/ 328865 w 4311650"/>
              <a:gd name="connsiteY11" fmla="*/ 465355 h 2820988"/>
              <a:gd name="connsiteX12" fmla="*/ 459438 w 4311650"/>
              <a:gd name="connsiteY12" fmla="*/ 465355 h 2820988"/>
              <a:gd name="connsiteX13" fmla="*/ 459438 w 4311650"/>
              <a:gd name="connsiteY13" fmla="*/ 334783 h 2820988"/>
              <a:gd name="connsiteX14" fmla="*/ 230944 w 4311650"/>
              <a:gd name="connsiteY14" fmla="*/ 106289 h 282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11650" h="2820988">
                <a:moveTo>
                  <a:pt x="337233" y="0"/>
                </a:moveTo>
                <a:lnTo>
                  <a:pt x="1035594" y="0"/>
                </a:lnTo>
                <a:lnTo>
                  <a:pt x="1035443" y="749"/>
                </a:lnTo>
                <a:cubicBezTo>
                  <a:pt x="1035443" y="97068"/>
                  <a:pt x="1113525" y="175150"/>
                  <a:pt x="1209844" y="175150"/>
                </a:cubicBezTo>
                <a:cubicBezTo>
                  <a:pt x="1306163" y="175150"/>
                  <a:pt x="1384245" y="97068"/>
                  <a:pt x="1384245" y="749"/>
                </a:cubicBezTo>
                <a:lnTo>
                  <a:pt x="1384094" y="0"/>
                </a:lnTo>
                <a:lnTo>
                  <a:pt x="4311650" y="0"/>
                </a:lnTo>
                <a:lnTo>
                  <a:pt x="4311650" y="2820988"/>
                </a:lnTo>
                <a:lnTo>
                  <a:pt x="0" y="2820988"/>
                </a:lnTo>
                <a:lnTo>
                  <a:pt x="0" y="337233"/>
                </a:lnTo>
                <a:lnTo>
                  <a:pt x="100372" y="236861"/>
                </a:lnTo>
                <a:lnTo>
                  <a:pt x="328865" y="465355"/>
                </a:lnTo>
                <a:cubicBezTo>
                  <a:pt x="364921" y="501411"/>
                  <a:pt x="423382" y="501411"/>
                  <a:pt x="459438" y="465355"/>
                </a:cubicBezTo>
                <a:cubicBezTo>
                  <a:pt x="495494" y="429299"/>
                  <a:pt x="495498" y="370842"/>
                  <a:pt x="459438" y="334783"/>
                </a:cubicBezTo>
                <a:lnTo>
                  <a:pt x="230944" y="106289"/>
                </a:lnTo>
                <a:close/>
              </a:path>
            </a:pathLst>
          </a:custGeom>
        </p:spPr>
      </p:pic>
      <p:pic>
        <p:nvPicPr>
          <p:cNvPr id="23" name="Picture Placeholder 22">
            <a:extLst>
              <a:ext uri="{FF2B5EF4-FFF2-40B4-BE49-F238E27FC236}">
                <a16:creationId xmlns:a16="http://schemas.microsoft.com/office/drawing/2014/main" id="{294E62DF-E601-31A8-D0B9-5001D0EE82E9}"/>
              </a:ext>
            </a:extLst>
          </p:cNvPr>
          <p:cNvPicPr>
            <a:picLocks noGrp="1" noChangeAspect="1"/>
          </p:cNvPicPr>
          <p:nvPr>
            <p:ph type="pic" sz="quarter" idx="14"/>
          </p:nvPr>
        </p:nvPicPr>
        <p:blipFill>
          <a:blip r:embed="rId4"/>
          <a:srcRect t="147" b="147"/>
          <a:stretch/>
        </p:blipFill>
        <p:spPr>
          <a:xfrm>
            <a:off x="679450" y="3429000"/>
            <a:ext cx="2825750" cy="2825750"/>
          </a:xfrm>
          <a:prstGeom prst="rect">
            <a:avLst/>
          </a:prstGeom>
        </p:spPr>
      </p:pic>
      <p:sp>
        <p:nvSpPr>
          <p:cNvPr id="17" name="Title 8">
            <a:extLst>
              <a:ext uri="{FF2B5EF4-FFF2-40B4-BE49-F238E27FC236}">
                <a16:creationId xmlns:a16="http://schemas.microsoft.com/office/drawing/2014/main" id="{FA6D0B4D-65FC-E051-4CEB-3A1C91F6B870}"/>
              </a:ext>
            </a:extLst>
          </p:cNvPr>
          <p:cNvSpPr txBox="1">
            <a:spLocks/>
          </p:cNvSpPr>
          <p:nvPr/>
        </p:nvSpPr>
        <p:spPr>
          <a:xfrm>
            <a:off x="4124131" y="3429000"/>
            <a:ext cx="5922952" cy="72461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u="sng" dirty="0"/>
              <a:t>Files</a:t>
            </a:r>
          </a:p>
        </p:txBody>
      </p:sp>
      <p:sp>
        <p:nvSpPr>
          <p:cNvPr id="19" name="TextBox 18">
            <a:extLst>
              <a:ext uri="{FF2B5EF4-FFF2-40B4-BE49-F238E27FC236}">
                <a16:creationId xmlns:a16="http://schemas.microsoft.com/office/drawing/2014/main" id="{55BA3DCE-6130-4AFC-4F31-F47E2975FDF3}"/>
              </a:ext>
            </a:extLst>
          </p:cNvPr>
          <p:cNvSpPr txBox="1"/>
          <p:nvPr/>
        </p:nvSpPr>
        <p:spPr>
          <a:xfrm>
            <a:off x="4124131" y="4153618"/>
            <a:ext cx="6483096" cy="1815882"/>
          </a:xfrm>
          <a:prstGeom prst="rect">
            <a:avLst/>
          </a:prstGeom>
          <a:noFill/>
        </p:spPr>
        <p:txBody>
          <a:bodyPr wrap="square">
            <a:spAutoFit/>
          </a:bodyPr>
          <a:lstStyle/>
          <a:p>
            <a:r>
              <a:rPr lang="en-US" sz="2800" dirty="0"/>
              <a:t>Vertical (or columns) on a chess board</a:t>
            </a:r>
          </a:p>
          <a:p>
            <a:pPr marL="457200" indent="-457200">
              <a:buFont typeface="Arial" panose="020B0604020202020204" pitchFamily="34" charset="0"/>
              <a:buChar char="•"/>
            </a:pPr>
            <a:r>
              <a:rPr lang="en-US" sz="2800" dirty="0"/>
              <a:t>Each file is assigned a letter</a:t>
            </a:r>
          </a:p>
          <a:p>
            <a:pPr marL="457200" indent="-457200">
              <a:buFont typeface="Arial" panose="020B0604020202020204" pitchFamily="34" charset="0"/>
              <a:buChar char="•"/>
            </a:pPr>
            <a:r>
              <a:rPr lang="en-US" sz="2800" dirty="0"/>
              <a:t>Example: All rooks may progress up the board along </a:t>
            </a:r>
            <a:r>
              <a:rPr lang="en-US" sz="2800" b="1" u="sng" dirty="0"/>
              <a:t>files</a:t>
            </a:r>
          </a:p>
        </p:txBody>
      </p:sp>
    </p:spTree>
    <p:extLst>
      <p:ext uri="{BB962C8B-B14F-4D97-AF65-F5344CB8AC3E}">
        <p14:creationId xmlns:p14="http://schemas.microsoft.com/office/powerpoint/2010/main" val="1670641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BF00274-58B0-4B5F-A440-AEB4BC1DE48B}"/>
              </a:ext>
            </a:extLst>
          </p:cNvPr>
          <p:cNvSpPr>
            <a:spLocks noGrp="1"/>
          </p:cNvSpPr>
          <p:nvPr>
            <p:ph type="title"/>
          </p:nvPr>
        </p:nvSpPr>
        <p:spPr>
          <a:xfrm>
            <a:off x="457199" y="566490"/>
            <a:ext cx="11238347" cy="1178334"/>
          </a:xfrm>
        </p:spPr>
        <p:txBody>
          <a:bodyPr/>
          <a:lstStyle/>
          <a:p>
            <a:r>
              <a:rPr lang="en-US" b="1" u="sng" dirty="0"/>
              <a:t>Purpose of the game</a:t>
            </a:r>
          </a:p>
        </p:txBody>
      </p:sp>
      <p:sp>
        <p:nvSpPr>
          <p:cNvPr id="10" name="Content Placeholder 9">
            <a:extLst>
              <a:ext uri="{FF2B5EF4-FFF2-40B4-BE49-F238E27FC236}">
                <a16:creationId xmlns:a16="http://schemas.microsoft.com/office/drawing/2014/main" id="{B4D1A5DC-1100-480C-87E4-0AFD1C3CED93}"/>
              </a:ext>
            </a:extLst>
          </p:cNvPr>
          <p:cNvSpPr>
            <a:spLocks noGrp="1"/>
          </p:cNvSpPr>
          <p:nvPr>
            <p:ph sz="quarter" idx="14"/>
          </p:nvPr>
        </p:nvSpPr>
        <p:spPr>
          <a:xfrm>
            <a:off x="457201" y="2286000"/>
            <a:ext cx="5435600" cy="4005263"/>
          </a:xfrm>
        </p:spPr>
        <p:txBody>
          <a:bodyPr>
            <a:normAutofit/>
          </a:bodyPr>
          <a:lstStyle/>
          <a:p>
            <a:r>
              <a:rPr lang="en-US" dirty="0"/>
              <a:t>Purpose: Capture the King!</a:t>
            </a:r>
          </a:p>
          <a:p>
            <a:endParaRPr lang="en-US" dirty="0"/>
          </a:p>
          <a:p>
            <a:r>
              <a:rPr lang="en-US" dirty="0"/>
              <a:t>Many starting players enjoy moving pieces around and taking all the others, but one should not forget that the to win the game all that has to be done is to </a:t>
            </a:r>
            <a:r>
              <a:rPr lang="en-US" b="1" u="sng" dirty="0"/>
              <a:t>capture the king</a:t>
            </a:r>
            <a:r>
              <a:rPr lang="en-US" dirty="0"/>
              <a:t>!</a:t>
            </a:r>
          </a:p>
        </p:txBody>
      </p:sp>
      <p:sp>
        <p:nvSpPr>
          <p:cNvPr id="13" name="Date Placeholder 12">
            <a:extLst>
              <a:ext uri="{FF2B5EF4-FFF2-40B4-BE49-F238E27FC236}">
                <a16:creationId xmlns:a16="http://schemas.microsoft.com/office/drawing/2014/main" id="{16D38BCC-7EC3-40A8-BEB0-9776AA478BB2}"/>
              </a:ext>
            </a:extLst>
          </p:cNvPr>
          <p:cNvSpPr>
            <a:spLocks noGrp="1"/>
          </p:cNvSpPr>
          <p:nvPr>
            <p:ph type="dt" sz="half" idx="10"/>
          </p:nvPr>
        </p:nvSpPr>
        <p:spPr>
          <a:xfrm>
            <a:off x="838200" y="6400800"/>
            <a:ext cx="2743200" cy="365125"/>
          </a:xfrm>
        </p:spPr>
        <p:txBody>
          <a:bodyPr/>
          <a:lstStyle/>
          <a:p>
            <a:r>
              <a:rPr lang="en-US" dirty="0"/>
              <a:t>September 2025, Session 1</a:t>
            </a:r>
          </a:p>
        </p:txBody>
      </p:sp>
      <p:sp>
        <p:nvSpPr>
          <p:cNvPr id="14" name="Footer Placeholder 13">
            <a:extLst>
              <a:ext uri="{FF2B5EF4-FFF2-40B4-BE49-F238E27FC236}">
                <a16:creationId xmlns:a16="http://schemas.microsoft.com/office/drawing/2014/main" id="{F1DA6959-13CE-4DC3-99FD-86C2A5F86862}"/>
              </a:ext>
            </a:extLst>
          </p:cNvPr>
          <p:cNvSpPr>
            <a:spLocks noGrp="1"/>
          </p:cNvSpPr>
          <p:nvPr>
            <p:ph type="ftr" sz="quarter" idx="11"/>
          </p:nvPr>
        </p:nvSpPr>
        <p:spPr>
          <a:xfrm>
            <a:off x="4038600" y="6400800"/>
            <a:ext cx="4114800" cy="365125"/>
          </a:xfrm>
        </p:spPr>
        <p:txBody>
          <a:bodyPr/>
          <a:lstStyle/>
          <a:p>
            <a:r>
              <a:rPr lang="en-US" dirty="0"/>
              <a:t>Stevens Creek Elementary Chess Club</a:t>
            </a:r>
          </a:p>
        </p:txBody>
      </p:sp>
      <p:sp>
        <p:nvSpPr>
          <p:cNvPr id="19" name="Slide Number Placeholder 18">
            <a:extLst>
              <a:ext uri="{FF2B5EF4-FFF2-40B4-BE49-F238E27FC236}">
                <a16:creationId xmlns:a16="http://schemas.microsoft.com/office/drawing/2014/main" id="{7A6642A3-9BB0-4B52-BD06-47FF8A2F9F9C}"/>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4</a:t>
            </a:fld>
            <a:endParaRPr lang="en-US" dirty="0"/>
          </a:p>
        </p:txBody>
      </p:sp>
      <p:sp useBgFill="1">
        <p:nvSpPr>
          <p:cNvPr id="12" name="Oval 11">
            <a:extLst>
              <a:ext uri="{FF2B5EF4-FFF2-40B4-BE49-F238E27FC236}">
                <a16:creationId xmlns:a16="http://schemas.microsoft.com/office/drawing/2014/main" id="{918C23BF-2500-45DF-A596-0FF5E4641EF9}"/>
              </a:ext>
              <a:ext uri="{C183D7F6-B498-43B3-948B-1728B52AA6E4}">
                <adec:decorative xmlns:adec="http://schemas.microsoft.com/office/drawing/2017/decorative" val="1"/>
              </a:ext>
            </a:extLst>
          </p:cNvPr>
          <p:cNvSpPr/>
          <p:nvPr/>
        </p:nvSpPr>
        <p:spPr>
          <a:xfrm rot="10800000">
            <a:off x="11474676" y="5428705"/>
            <a:ext cx="425081" cy="425081"/>
          </a:xfrm>
          <a:prstGeom prst="ellipse">
            <a:avLst/>
          </a:prstGeom>
          <a:ln w="3848" cap="flat">
            <a:noFill/>
            <a:prstDash val="solid"/>
            <a:miter/>
          </a:ln>
          <a:effectLst>
            <a:glow rad="152400">
              <a:srgbClr val="000000">
                <a:alpha val="4000"/>
              </a:srgbClr>
            </a:glow>
            <a:outerShdw blurRad="101600" dist="38100" dir="16200000" rotWithShape="0">
              <a:srgbClr val="000000">
                <a:alpha val="5000"/>
              </a:srgbClr>
            </a:outerShdw>
          </a:effectLst>
        </p:spPr>
        <p:txBody>
          <a:bodyPr rtlCol="0" anchor="ctr"/>
          <a:lstStyle/>
          <a:p>
            <a:endParaRPr lang="en-US" dirty="0"/>
          </a:p>
        </p:txBody>
      </p:sp>
      <p:pic>
        <p:nvPicPr>
          <p:cNvPr id="1026" name="Picture 2" descr="Checkmate - Wikipedia">
            <a:extLst>
              <a:ext uri="{FF2B5EF4-FFF2-40B4-BE49-F238E27FC236}">
                <a16:creationId xmlns:a16="http://schemas.microsoft.com/office/drawing/2014/main" id="{B53AAA6E-CF5D-3A54-2BE4-62F8F12D13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736" y="1514700"/>
            <a:ext cx="5471063" cy="382505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868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2E2E5-9854-C973-DEBA-E0F17CC04B1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65776C0-7CC3-7E5F-3603-45B8B5235431}"/>
              </a:ext>
            </a:extLst>
          </p:cNvPr>
          <p:cNvSpPr>
            <a:spLocks noGrp="1"/>
          </p:cNvSpPr>
          <p:nvPr>
            <p:ph type="ctrTitle"/>
          </p:nvPr>
        </p:nvSpPr>
        <p:spPr>
          <a:xfrm>
            <a:off x="5397967" y="2272549"/>
            <a:ext cx="5922952" cy="724619"/>
          </a:xfrm>
        </p:spPr>
        <p:txBody>
          <a:bodyPr>
            <a:normAutofit/>
          </a:bodyPr>
          <a:lstStyle/>
          <a:p>
            <a:r>
              <a:rPr lang="en-US" b="1" u="sng" dirty="0"/>
              <a:t>Piece Introduction</a:t>
            </a:r>
          </a:p>
        </p:txBody>
      </p:sp>
      <p:sp>
        <p:nvSpPr>
          <p:cNvPr id="14" name="Subtitle 13">
            <a:extLst>
              <a:ext uri="{FF2B5EF4-FFF2-40B4-BE49-F238E27FC236}">
                <a16:creationId xmlns:a16="http://schemas.microsoft.com/office/drawing/2014/main" id="{CAB254FA-77DE-9DAB-3C70-051B74720997}"/>
              </a:ext>
            </a:extLst>
          </p:cNvPr>
          <p:cNvSpPr>
            <a:spLocks noGrp="1"/>
          </p:cNvSpPr>
          <p:nvPr>
            <p:ph type="subTitle" idx="1"/>
          </p:nvPr>
        </p:nvSpPr>
        <p:spPr>
          <a:xfrm>
            <a:off x="5397967" y="3064595"/>
            <a:ext cx="5942079" cy="4188754"/>
          </a:xfrm>
        </p:spPr>
        <p:txBody>
          <a:bodyPr/>
          <a:lstStyle/>
          <a:p>
            <a:r>
              <a:rPr lang="en-US" dirty="0"/>
              <a:t>Piece Introduction and how they move</a:t>
            </a:r>
          </a:p>
          <a:p>
            <a:endParaRPr lang="en-US" dirty="0"/>
          </a:p>
        </p:txBody>
      </p:sp>
      <p:sp>
        <p:nvSpPr>
          <p:cNvPr id="11" name="Date Placeholder 10">
            <a:extLst>
              <a:ext uri="{FF2B5EF4-FFF2-40B4-BE49-F238E27FC236}">
                <a16:creationId xmlns:a16="http://schemas.microsoft.com/office/drawing/2014/main" id="{B7A62B42-EF19-7D96-6BC4-D8C03FF50AFD}"/>
              </a:ext>
            </a:extLst>
          </p:cNvPr>
          <p:cNvSpPr>
            <a:spLocks noGrp="1"/>
          </p:cNvSpPr>
          <p:nvPr>
            <p:ph type="dt" sz="half" idx="10"/>
          </p:nvPr>
        </p:nvSpPr>
        <p:spPr/>
        <p:txBody>
          <a:bodyPr/>
          <a:lstStyle/>
          <a:p>
            <a:r>
              <a:rPr lang="en-US" dirty="0"/>
              <a:t>September 2025, Session 1</a:t>
            </a:r>
          </a:p>
        </p:txBody>
      </p:sp>
      <p:sp>
        <p:nvSpPr>
          <p:cNvPr id="12" name="Footer Placeholder 11">
            <a:extLst>
              <a:ext uri="{FF2B5EF4-FFF2-40B4-BE49-F238E27FC236}">
                <a16:creationId xmlns:a16="http://schemas.microsoft.com/office/drawing/2014/main" id="{AAD8AF09-C4A7-F84A-CB38-DF64C048A3F9}"/>
              </a:ext>
            </a:extLst>
          </p:cNvPr>
          <p:cNvSpPr>
            <a:spLocks noGrp="1"/>
          </p:cNvSpPr>
          <p:nvPr>
            <p:ph type="ftr" sz="quarter" idx="11"/>
          </p:nvPr>
        </p:nvSpPr>
        <p:spPr/>
        <p:txBody>
          <a:bodyPr/>
          <a:lstStyle/>
          <a:p>
            <a:r>
              <a:rPr lang="en-US" dirty="0"/>
              <a:t>Stevens Creek Elementary Chess Club</a:t>
            </a:r>
          </a:p>
        </p:txBody>
      </p:sp>
      <p:sp>
        <p:nvSpPr>
          <p:cNvPr id="13" name="Slide Number Placeholder 12">
            <a:extLst>
              <a:ext uri="{FF2B5EF4-FFF2-40B4-BE49-F238E27FC236}">
                <a16:creationId xmlns:a16="http://schemas.microsoft.com/office/drawing/2014/main" id="{A6C32FDB-17B0-DF89-D85C-693A6ABA1B86}"/>
              </a:ext>
            </a:extLst>
          </p:cNvPr>
          <p:cNvSpPr>
            <a:spLocks noGrp="1"/>
          </p:cNvSpPr>
          <p:nvPr>
            <p:ph type="sldNum" sz="quarter" idx="12"/>
          </p:nvPr>
        </p:nvSpPr>
        <p:spPr/>
        <p:txBody>
          <a:bodyPr/>
          <a:lstStyle/>
          <a:p>
            <a:fld id="{DFA5D71E-5CDF-4C93-8A75-5B916FDC5BEA}" type="slidenum">
              <a:rPr lang="en-US" smtClean="0"/>
              <a:pPr/>
              <a:t>5</a:t>
            </a:fld>
            <a:endParaRPr lang="en-US" dirty="0"/>
          </a:p>
        </p:txBody>
      </p:sp>
      <p:pic>
        <p:nvPicPr>
          <p:cNvPr id="3082" name="Picture 10" descr="I will always treasure all the moments with my children ...">
            <a:extLst>
              <a:ext uri="{FF2B5EF4-FFF2-40B4-BE49-F238E27FC236}">
                <a16:creationId xmlns:a16="http://schemas.microsoft.com/office/drawing/2014/main" id="{A6FC414E-DC19-4D41-1E9F-029C87B81429}"/>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t="2041" b="2041"/>
          <a:stretch>
            <a:fillRect/>
          </a:stretch>
        </p:blipFill>
        <p:spPr bwMode="auto">
          <a:xfrm>
            <a:off x="679450" y="2955893"/>
            <a:ext cx="4311650" cy="2833687"/>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22,000+ Chess Bishop Stock Photos, Pictures &amp; Royalty-Free ...">
            <a:extLst>
              <a:ext uri="{FF2B5EF4-FFF2-40B4-BE49-F238E27FC236}">
                <a16:creationId xmlns:a16="http://schemas.microsoft.com/office/drawing/2014/main" id="{93311F91-1FC4-9E0D-AB85-A28D4D721EDF}"/>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t="930" b="930"/>
          <a:stretch>
            <a:fillRect/>
          </a:stretch>
        </p:blipFill>
        <p:spPr bwMode="auto">
          <a:xfrm>
            <a:off x="1117600" y="531812"/>
            <a:ext cx="3435350" cy="2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201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DFFF8FE-0B1F-4A34-8AE0-3608529C4AF5}"/>
              </a:ext>
            </a:extLst>
          </p:cNvPr>
          <p:cNvSpPr>
            <a:spLocks noGrp="1"/>
          </p:cNvSpPr>
          <p:nvPr>
            <p:ph type="title"/>
          </p:nvPr>
        </p:nvSpPr>
        <p:spPr>
          <a:xfrm>
            <a:off x="607218" y="3206907"/>
            <a:ext cx="2032168" cy="664030"/>
          </a:xfrm>
        </p:spPr>
        <p:txBody>
          <a:bodyPr>
            <a:normAutofit fontScale="90000"/>
          </a:bodyPr>
          <a:lstStyle/>
          <a:p>
            <a:r>
              <a:rPr lang="en-US" b="1" u="sng" dirty="0"/>
              <a:t>Pawns</a:t>
            </a:r>
          </a:p>
        </p:txBody>
      </p:sp>
      <p:sp>
        <p:nvSpPr>
          <p:cNvPr id="22" name="Date Placeholder 21">
            <a:extLst>
              <a:ext uri="{FF2B5EF4-FFF2-40B4-BE49-F238E27FC236}">
                <a16:creationId xmlns:a16="http://schemas.microsoft.com/office/drawing/2014/main" id="{24499858-7E09-42AB-A3F0-2C1068A4836A}"/>
              </a:ext>
            </a:extLst>
          </p:cNvPr>
          <p:cNvSpPr>
            <a:spLocks noGrp="1"/>
          </p:cNvSpPr>
          <p:nvPr>
            <p:ph type="dt" sz="half" idx="10"/>
          </p:nvPr>
        </p:nvSpPr>
        <p:spPr>
          <a:xfrm>
            <a:off x="838200" y="6400800"/>
            <a:ext cx="2743200" cy="365125"/>
          </a:xfrm>
        </p:spPr>
        <p:txBody>
          <a:bodyPr/>
          <a:lstStyle/>
          <a:p>
            <a:r>
              <a:rPr lang="en-US" dirty="0"/>
              <a:t>September 2025, Session 1</a:t>
            </a:r>
          </a:p>
        </p:txBody>
      </p:sp>
      <p:sp>
        <p:nvSpPr>
          <p:cNvPr id="23" name="Footer Placeholder 22">
            <a:extLst>
              <a:ext uri="{FF2B5EF4-FFF2-40B4-BE49-F238E27FC236}">
                <a16:creationId xmlns:a16="http://schemas.microsoft.com/office/drawing/2014/main" id="{B3628A90-EE87-4FE9-AA39-875917A80C76}"/>
              </a:ext>
            </a:extLst>
          </p:cNvPr>
          <p:cNvSpPr>
            <a:spLocks noGrp="1"/>
          </p:cNvSpPr>
          <p:nvPr>
            <p:ph type="ftr" sz="quarter" idx="11"/>
          </p:nvPr>
        </p:nvSpPr>
        <p:spPr>
          <a:xfrm>
            <a:off x="4038600" y="6400800"/>
            <a:ext cx="4114800" cy="365125"/>
          </a:xfrm>
        </p:spPr>
        <p:txBody>
          <a:bodyPr/>
          <a:lstStyle/>
          <a:p>
            <a:r>
              <a:rPr lang="en-US" dirty="0"/>
              <a:t>Stevens Creek Elementary Chess Club</a:t>
            </a:r>
          </a:p>
        </p:txBody>
      </p:sp>
      <p:sp>
        <p:nvSpPr>
          <p:cNvPr id="24" name="Slide Number Placeholder 23">
            <a:extLst>
              <a:ext uri="{FF2B5EF4-FFF2-40B4-BE49-F238E27FC236}">
                <a16:creationId xmlns:a16="http://schemas.microsoft.com/office/drawing/2014/main" id="{9481EC64-D6E1-4753-A68E-7C62AA16D214}"/>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6</a:t>
            </a:fld>
            <a:endParaRPr lang="en-US" dirty="0"/>
          </a:p>
        </p:txBody>
      </p:sp>
      <p:sp>
        <p:nvSpPr>
          <p:cNvPr id="68" name="Text Placeholder 67">
            <a:extLst>
              <a:ext uri="{FF2B5EF4-FFF2-40B4-BE49-F238E27FC236}">
                <a16:creationId xmlns:a16="http://schemas.microsoft.com/office/drawing/2014/main" id="{A19C76D3-8EEC-4408-AEBF-59B910FB5DD9}"/>
              </a:ext>
              <a:ext uri="{C183D7F6-B498-43B3-948B-1728B52AA6E4}">
                <adec:decorative xmlns:adec="http://schemas.microsoft.com/office/drawing/2017/decorative" val="1"/>
              </a:ext>
            </a:extLst>
          </p:cNvPr>
          <p:cNvSpPr>
            <a:spLocks noGrp="1"/>
          </p:cNvSpPr>
          <p:nvPr>
            <p:ph type="body" sz="quarter" idx="17"/>
          </p:nvPr>
        </p:nvSpPr>
        <p:spPr/>
        <p:txBody>
          <a:bodyPr/>
          <a:lstStyle/>
          <a:p>
            <a:endParaRPr lang="en-US" dirty="0"/>
          </a:p>
        </p:txBody>
      </p:sp>
      <p:sp>
        <p:nvSpPr>
          <p:cNvPr id="69" name="Text Placeholder 68">
            <a:extLst>
              <a:ext uri="{FF2B5EF4-FFF2-40B4-BE49-F238E27FC236}">
                <a16:creationId xmlns:a16="http://schemas.microsoft.com/office/drawing/2014/main" id="{BB711A32-EC33-40B5-9C82-5E6C1223DCD2}"/>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en-US" dirty="0"/>
          </a:p>
        </p:txBody>
      </p:sp>
      <p:pic>
        <p:nvPicPr>
          <p:cNvPr id="2050" name="Picture 2" descr="Pawn seeing a queen in mirror. Pawn looking in the mirror and seeing a queen. 3d illustration. chess pawn stock pictures, royalty-free photos &amp; images">
            <a:extLst>
              <a:ext uri="{FF2B5EF4-FFF2-40B4-BE49-F238E27FC236}">
                <a16:creationId xmlns:a16="http://schemas.microsoft.com/office/drawing/2014/main" id="{7F9A9E11-3A73-A669-CA1D-C76A3DC292D2}"/>
              </a:ext>
            </a:extLst>
          </p:cNvPr>
          <p:cNvPicPr>
            <a:picLocks noGrp="1" noChangeAspect="1" noChangeArrowheads="1"/>
          </p:cNvPicPr>
          <p:nvPr>
            <p:ph type="pic" sz="quarter" idx="16"/>
          </p:nvPr>
        </p:nvPicPr>
        <p:blipFill>
          <a:blip r:embed="rId3">
            <a:extLst>
              <a:ext uri="{28A0092B-C50C-407E-A947-70E740481C1C}">
                <a14:useLocalDpi xmlns:a14="http://schemas.microsoft.com/office/drawing/2010/main" val="0"/>
              </a:ext>
            </a:extLst>
          </a:blip>
          <a:srcRect l="20403" r="20403"/>
          <a:stretch>
            <a:fillRect/>
          </a:stretch>
        </p:blipFill>
        <p:spPr bwMode="auto">
          <a:xfrm>
            <a:off x="9007755" y="528179"/>
            <a:ext cx="2573191" cy="2322576"/>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7" name="Picture Placeholder 6">
            <a:extLst>
              <a:ext uri="{FF2B5EF4-FFF2-40B4-BE49-F238E27FC236}">
                <a16:creationId xmlns:a16="http://schemas.microsoft.com/office/drawing/2014/main" id="{361DD839-5DEC-47DF-6563-17E1E5243518}"/>
              </a:ext>
            </a:extLst>
          </p:cNvPr>
          <p:cNvPicPr>
            <a:picLocks noGrp="1" noChangeAspect="1"/>
          </p:cNvPicPr>
          <p:nvPr>
            <p:ph type="pic" sz="quarter" idx="14"/>
          </p:nvPr>
        </p:nvPicPr>
        <p:blipFill>
          <a:blip r:embed="rId4"/>
          <a:srcRect l="134" r="134"/>
          <a:stretch>
            <a:fillRect/>
          </a:stretch>
        </p:blipFill>
        <p:spPr>
          <a:xfrm>
            <a:off x="607218" y="515023"/>
            <a:ext cx="2324003" cy="2321767"/>
          </a:xfrm>
          <a:prstGeom prst="rect">
            <a:avLst/>
          </a:prstGeom>
          <a:ln w="12700">
            <a:solidFill>
              <a:schemeClr val="tx1"/>
            </a:solidFill>
          </a:ln>
        </p:spPr>
      </p:pic>
      <p:sp>
        <p:nvSpPr>
          <p:cNvPr id="10" name="Text Placeholder 15">
            <a:extLst>
              <a:ext uri="{FF2B5EF4-FFF2-40B4-BE49-F238E27FC236}">
                <a16:creationId xmlns:a16="http://schemas.microsoft.com/office/drawing/2014/main" id="{F39EA0CA-B122-E485-3B69-43232DB59017}"/>
              </a:ext>
            </a:extLst>
          </p:cNvPr>
          <p:cNvSpPr txBox="1">
            <a:spLocks/>
          </p:cNvSpPr>
          <p:nvPr/>
        </p:nvSpPr>
        <p:spPr>
          <a:xfrm>
            <a:off x="553966" y="3820885"/>
            <a:ext cx="5260560" cy="2430625"/>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Starting Position: </a:t>
            </a:r>
            <a:r>
              <a:rPr lang="en-US" sz="1600" dirty="0"/>
              <a:t>Start across the 2</a:t>
            </a:r>
            <a:r>
              <a:rPr lang="en-US" sz="1600" baseline="30000" dirty="0"/>
              <a:t>nd</a:t>
            </a:r>
            <a:r>
              <a:rPr lang="en-US" sz="1600" dirty="0"/>
              <a:t> Rank</a:t>
            </a:r>
          </a:p>
          <a:p>
            <a:pPr>
              <a:lnSpc>
                <a:spcPct val="110000"/>
              </a:lnSpc>
              <a:spcBef>
                <a:spcPts val="600"/>
              </a:spcBef>
            </a:pPr>
            <a:r>
              <a:rPr lang="en-US" sz="1600" b="1" dirty="0"/>
              <a:t>How they move: </a:t>
            </a:r>
          </a:p>
          <a:p>
            <a:pPr marL="285750" indent="-285750">
              <a:lnSpc>
                <a:spcPct val="110000"/>
              </a:lnSpc>
              <a:spcBef>
                <a:spcPts val="600"/>
              </a:spcBef>
              <a:buFont typeface="Wingdings" panose="05000000000000000000" pitchFamily="2" charset="2"/>
              <a:buChar char="Ø"/>
            </a:pPr>
            <a:r>
              <a:rPr lang="en-US" sz="1200" b="1" dirty="0"/>
              <a:t>From the starting position – </a:t>
            </a:r>
            <a:r>
              <a:rPr lang="en-US" sz="1200" dirty="0"/>
              <a:t>1 or 2 spaces forward</a:t>
            </a:r>
          </a:p>
          <a:p>
            <a:pPr marL="285750" indent="-285750">
              <a:lnSpc>
                <a:spcPct val="110000"/>
              </a:lnSpc>
              <a:spcBef>
                <a:spcPts val="600"/>
              </a:spcBef>
              <a:buFont typeface="Wingdings" panose="05000000000000000000" pitchFamily="2" charset="2"/>
              <a:buChar char="Ø"/>
            </a:pPr>
            <a:r>
              <a:rPr lang="en-US" sz="1200" b="1" dirty="0"/>
              <a:t>After the start </a:t>
            </a:r>
            <a:r>
              <a:rPr lang="en-US" sz="1200" dirty="0"/>
              <a:t>– 1 space forward</a:t>
            </a:r>
          </a:p>
          <a:p>
            <a:pPr>
              <a:lnSpc>
                <a:spcPct val="110000"/>
              </a:lnSpc>
              <a:spcBef>
                <a:spcPts val="600"/>
              </a:spcBef>
            </a:pPr>
            <a:r>
              <a:rPr lang="en-US" sz="1600" b="1" dirty="0"/>
              <a:t>How they capture: </a:t>
            </a:r>
            <a:r>
              <a:rPr lang="en-US" sz="1600" dirty="0"/>
              <a:t>Pawns only capture diagonally</a:t>
            </a:r>
          </a:p>
          <a:p>
            <a:pPr marL="285750" indent="-285750">
              <a:lnSpc>
                <a:spcPct val="110000"/>
              </a:lnSpc>
              <a:spcBef>
                <a:spcPts val="600"/>
              </a:spcBef>
              <a:buFont typeface="Wingdings" panose="05000000000000000000" pitchFamily="2" charset="2"/>
              <a:buChar char="Ø"/>
            </a:pPr>
            <a:endParaRPr lang="en-US" sz="1600" dirty="0"/>
          </a:p>
        </p:txBody>
      </p:sp>
      <p:sp>
        <p:nvSpPr>
          <p:cNvPr id="11" name="Text Placeholder 15">
            <a:extLst>
              <a:ext uri="{FF2B5EF4-FFF2-40B4-BE49-F238E27FC236}">
                <a16:creationId xmlns:a16="http://schemas.microsoft.com/office/drawing/2014/main" id="{31EE062B-E8F9-9338-462D-874B50468B60}"/>
              </a:ext>
            </a:extLst>
          </p:cNvPr>
          <p:cNvSpPr txBox="1">
            <a:spLocks/>
          </p:cNvSpPr>
          <p:nvPr/>
        </p:nvSpPr>
        <p:spPr>
          <a:xfrm>
            <a:off x="6187468" y="4609739"/>
            <a:ext cx="5260560" cy="1539136"/>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sz="1600" b="1" dirty="0"/>
              <a:t>Special abilities: </a:t>
            </a:r>
            <a:r>
              <a:rPr lang="en-US" sz="1600" dirty="0"/>
              <a:t>If a pawn progresses all the way to the back rank, the pawn can become any piece it wants to</a:t>
            </a:r>
          </a:p>
          <a:p>
            <a:pPr marL="285750" indent="-285750">
              <a:lnSpc>
                <a:spcPct val="110000"/>
              </a:lnSpc>
              <a:spcBef>
                <a:spcPts val="600"/>
              </a:spcBef>
              <a:buFont typeface="Wingdings" panose="05000000000000000000" pitchFamily="2" charset="2"/>
              <a:buChar char="Ø"/>
            </a:pPr>
            <a:r>
              <a:rPr lang="en-US" sz="1600" dirty="0"/>
              <a:t>Queen, Rook, Bishop or Knight</a:t>
            </a:r>
          </a:p>
          <a:p>
            <a:pPr marL="285750" indent="-285750">
              <a:lnSpc>
                <a:spcPct val="110000"/>
              </a:lnSpc>
              <a:spcBef>
                <a:spcPts val="600"/>
              </a:spcBef>
              <a:buFont typeface="Wingdings" panose="05000000000000000000" pitchFamily="2" charset="2"/>
              <a:buChar char="Ø"/>
            </a:pPr>
            <a:r>
              <a:rPr lang="en-US" sz="1600" dirty="0"/>
              <a:t>En Passant</a:t>
            </a:r>
          </a:p>
        </p:txBody>
      </p:sp>
      <p:pic>
        <p:nvPicPr>
          <p:cNvPr id="28" name="Picture Placeholder 6">
            <a:extLst>
              <a:ext uri="{FF2B5EF4-FFF2-40B4-BE49-F238E27FC236}">
                <a16:creationId xmlns:a16="http://schemas.microsoft.com/office/drawing/2014/main" id="{FA391EC1-48A8-506D-48E1-7624D4334665}"/>
              </a:ext>
            </a:extLst>
          </p:cNvPr>
          <p:cNvPicPr>
            <a:picLocks noChangeAspect="1"/>
          </p:cNvPicPr>
          <p:nvPr/>
        </p:nvPicPr>
        <p:blipFill>
          <a:blip r:embed="rId5"/>
          <a:srcRect l="541" r="541"/>
          <a:stretch/>
        </p:blipFill>
        <p:spPr>
          <a:xfrm>
            <a:off x="3431219" y="515022"/>
            <a:ext cx="2324003" cy="2321767"/>
          </a:xfrm>
          <a:prstGeom prst="rect">
            <a:avLst/>
          </a:prstGeom>
          <a:ln w="12700">
            <a:solidFill>
              <a:schemeClr val="tx1"/>
            </a:solidFill>
          </a:ln>
        </p:spPr>
      </p:pic>
      <p:pic>
        <p:nvPicPr>
          <p:cNvPr id="29" name="Picture 28">
            <a:extLst>
              <a:ext uri="{FF2B5EF4-FFF2-40B4-BE49-F238E27FC236}">
                <a16:creationId xmlns:a16="http://schemas.microsoft.com/office/drawing/2014/main" id="{E14BEECD-05A7-FA54-D397-1BEB8A8D014E}"/>
              </a:ext>
            </a:extLst>
          </p:cNvPr>
          <p:cNvPicPr>
            <a:picLocks noChangeAspect="1"/>
          </p:cNvPicPr>
          <p:nvPr/>
        </p:nvPicPr>
        <p:blipFill>
          <a:blip r:embed="rId6"/>
          <a:srcRect/>
          <a:stretch/>
        </p:blipFill>
        <p:spPr>
          <a:xfrm>
            <a:off x="6183754" y="523886"/>
            <a:ext cx="2355379" cy="2303230"/>
          </a:xfrm>
          <a:prstGeom prst="rect">
            <a:avLst/>
          </a:prstGeom>
          <a:ln w="12700">
            <a:solidFill>
              <a:schemeClr val="tx1"/>
            </a:solidFill>
          </a:ln>
        </p:spPr>
      </p:pic>
      <p:sp>
        <p:nvSpPr>
          <p:cNvPr id="30" name="TextBox 29">
            <a:extLst>
              <a:ext uri="{FF2B5EF4-FFF2-40B4-BE49-F238E27FC236}">
                <a16:creationId xmlns:a16="http://schemas.microsoft.com/office/drawing/2014/main" id="{44ADAD09-87FB-CB15-207F-CB0199BF2F84}"/>
              </a:ext>
            </a:extLst>
          </p:cNvPr>
          <p:cNvSpPr txBox="1"/>
          <p:nvPr/>
        </p:nvSpPr>
        <p:spPr>
          <a:xfrm>
            <a:off x="1086981" y="2883349"/>
            <a:ext cx="1364476" cy="276999"/>
          </a:xfrm>
          <a:prstGeom prst="rect">
            <a:avLst/>
          </a:prstGeom>
          <a:noFill/>
        </p:spPr>
        <p:txBody>
          <a:bodyPr wrap="none" rtlCol="0">
            <a:spAutoFit/>
          </a:bodyPr>
          <a:lstStyle/>
          <a:p>
            <a:r>
              <a:rPr lang="en-US" sz="1200" dirty="0"/>
              <a:t>Starting position</a:t>
            </a:r>
          </a:p>
        </p:txBody>
      </p:sp>
      <p:sp>
        <p:nvSpPr>
          <p:cNvPr id="32" name="TextBox 31">
            <a:extLst>
              <a:ext uri="{FF2B5EF4-FFF2-40B4-BE49-F238E27FC236}">
                <a16:creationId xmlns:a16="http://schemas.microsoft.com/office/drawing/2014/main" id="{CEF28D66-1D75-0613-D86C-63E19A7D8361}"/>
              </a:ext>
            </a:extLst>
          </p:cNvPr>
          <p:cNvSpPr txBox="1"/>
          <p:nvPr/>
        </p:nvSpPr>
        <p:spPr>
          <a:xfrm>
            <a:off x="3673673" y="2883349"/>
            <a:ext cx="1839093" cy="276999"/>
          </a:xfrm>
          <a:prstGeom prst="rect">
            <a:avLst/>
          </a:prstGeom>
          <a:noFill/>
        </p:spPr>
        <p:txBody>
          <a:bodyPr wrap="none" rtlCol="0">
            <a:spAutoFit/>
          </a:bodyPr>
          <a:lstStyle/>
          <a:p>
            <a:r>
              <a:rPr lang="en-US" sz="1200" dirty="0"/>
              <a:t>Pawns - starting moves</a:t>
            </a:r>
          </a:p>
        </p:txBody>
      </p:sp>
      <p:pic>
        <p:nvPicPr>
          <p:cNvPr id="33" name="Picture 32">
            <a:extLst>
              <a:ext uri="{FF2B5EF4-FFF2-40B4-BE49-F238E27FC236}">
                <a16:creationId xmlns:a16="http://schemas.microsoft.com/office/drawing/2014/main" id="{AEFA1B01-3492-C777-E702-6FCC101534FB}"/>
              </a:ext>
            </a:extLst>
          </p:cNvPr>
          <p:cNvPicPr>
            <a:picLocks noChangeAspect="1"/>
          </p:cNvPicPr>
          <p:nvPr/>
        </p:nvPicPr>
        <p:blipFill>
          <a:blip r:embed="rId7"/>
          <a:stretch>
            <a:fillRect/>
          </a:stretch>
        </p:blipFill>
        <p:spPr>
          <a:xfrm>
            <a:off x="9056099" y="3435763"/>
            <a:ext cx="2476500" cy="1173976"/>
          </a:xfrm>
          <a:prstGeom prst="rect">
            <a:avLst/>
          </a:prstGeom>
          <a:ln w="12700">
            <a:solidFill>
              <a:schemeClr val="tx1"/>
            </a:solidFill>
          </a:ln>
        </p:spPr>
      </p:pic>
      <p:sp>
        <p:nvSpPr>
          <p:cNvPr id="34" name="TextBox 33">
            <a:extLst>
              <a:ext uri="{FF2B5EF4-FFF2-40B4-BE49-F238E27FC236}">
                <a16:creationId xmlns:a16="http://schemas.microsoft.com/office/drawing/2014/main" id="{0829906D-9968-BA3D-C7F0-71ED498C6AD8}"/>
              </a:ext>
            </a:extLst>
          </p:cNvPr>
          <p:cNvSpPr txBox="1"/>
          <p:nvPr/>
        </p:nvSpPr>
        <p:spPr>
          <a:xfrm>
            <a:off x="6610211" y="2883349"/>
            <a:ext cx="1502463" cy="461665"/>
          </a:xfrm>
          <a:prstGeom prst="rect">
            <a:avLst/>
          </a:prstGeom>
          <a:noFill/>
        </p:spPr>
        <p:txBody>
          <a:bodyPr wrap="none" rtlCol="0">
            <a:spAutoFit/>
          </a:bodyPr>
          <a:lstStyle/>
          <a:p>
            <a:pPr algn="ctr"/>
            <a:r>
              <a:rPr lang="en-US" sz="1200" dirty="0"/>
              <a:t>Pawns always </a:t>
            </a:r>
          </a:p>
          <a:p>
            <a:pPr algn="ctr"/>
            <a:r>
              <a:rPr lang="en-US" sz="1200" dirty="0"/>
              <a:t>capture diagonally</a:t>
            </a:r>
          </a:p>
        </p:txBody>
      </p:sp>
      <p:sp>
        <p:nvSpPr>
          <p:cNvPr id="36" name="TextBox 35">
            <a:extLst>
              <a:ext uri="{FF2B5EF4-FFF2-40B4-BE49-F238E27FC236}">
                <a16:creationId xmlns:a16="http://schemas.microsoft.com/office/drawing/2014/main" id="{557577BE-D624-6FDE-B4BD-034B776AD1FB}"/>
              </a:ext>
            </a:extLst>
          </p:cNvPr>
          <p:cNvSpPr txBox="1"/>
          <p:nvPr/>
        </p:nvSpPr>
        <p:spPr>
          <a:xfrm>
            <a:off x="8869809" y="2912426"/>
            <a:ext cx="2849113" cy="461665"/>
          </a:xfrm>
          <a:prstGeom prst="rect">
            <a:avLst/>
          </a:prstGeom>
          <a:noFill/>
        </p:spPr>
        <p:txBody>
          <a:bodyPr wrap="none" rtlCol="0">
            <a:spAutoFit/>
          </a:bodyPr>
          <a:lstStyle/>
          <a:p>
            <a:pPr algn="ctr"/>
            <a:r>
              <a:rPr lang="en-US" sz="1200" dirty="0"/>
              <a:t>Pawns turn into any piece they want</a:t>
            </a:r>
          </a:p>
          <a:p>
            <a:pPr algn="ctr"/>
            <a:r>
              <a:rPr lang="en-US" sz="1200" dirty="0"/>
              <a:t>to once they get to the back (8</a:t>
            </a:r>
            <a:r>
              <a:rPr lang="en-US" sz="1200" baseline="30000" dirty="0"/>
              <a:t>th</a:t>
            </a:r>
            <a:r>
              <a:rPr lang="en-US" sz="1200" dirty="0"/>
              <a:t>) rank</a:t>
            </a:r>
          </a:p>
        </p:txBody>
      </p:sp>
    </p:spTree>
    <p:extLst>
      <p:ext uri="{BB962C8B-B14F-4D97-AF65-F5344CB8AC3E}">
        <p14:creationId xmlns:p14="http://schemas.microsoft.com/office/powerpoint/2010/main" val="63686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4FD1C-7A76-A908-62F8-276FEF7C900D}"/>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F4114BDC-D469-E99C-E4ED-4A275BC37430}"/>
              </a:ext>
            </a:extLst>
          </p:cNvPr>
          <p:cNvSpPr>
            <a:spLocks noGrp="1"/>
          </p:cNvSpPr>
          <p:nvPr>
            <p:ph type="title"/>
          </p:nvPr>
        </p:nvSpPr>
        <p:spPr>
          <a:xfrm>
            <a:off x="607218" y="3206907"/>
            <a:ext cx="2324002" cy="664030"/>
          </a:xfrm>
        </p:spPr>
        <p:txBody>
          <a:bodyPr>
            <a:normAutofit fontScale="90000"/>
          </a:bodyPr>
          <a:lstStyle/>
          <a:p>
            <a:r>
              <a:rPr lang="en-US" b="1" u="sng" dirty="0"/>
              <a:t>Knights</a:t>
            </a:r>
          </a:p>
        </p:txBody>
      </p:sp>
      <p:sp>
        <p:nvSpPr>
          <p:cNvPr id="22" name="Date Placeholder 21">
            <a:extLst>
              <a:ext uri="{FF2B5EF4-FFF2-40B4-BE49-F238E27FC236}">
                <a16:creationId xmlns:a16="http://schemas.microsoft.com/office/drawing/2014/main" id="{678936EA-02F8-E349-ED3F-81235FCBA36D}"/>
              </a:ext>
            </a:extLst>
          </p:cNvPr>
          <p:cNvSpPr>
            <a:spLocks noGrp="1"/>
          </p:cNvSpPr>
          <p:nvPr>
            <p:ph type="dt" sz="half" idx="10"/>
          </p:nvPr>
        </p:nvSpPr>
        <p:spPr>
          <a:xfrm>
            <a:off x="838200" y="6400800"/>
            <a:ext cx="2743200" cy="365125"/>
          </a:xfrm>
        </p:spPr>
        <p:txBody>
          <a:bodyPr/>
          <a:lstStyle/>
          <a:p>
            <a:r>
              <a:rPr lang="en-US" dirty="0"/>
              <a:t>September 2025, Session 1</a:t>
            </a:r>
          </a:p>
        </p:txBody>
      </p:sp>
      <p:sp>
        <p:nvSpPr>
          <p:cNvPr id="23" name="Footer Placeholder 22">
            <a:extLst>
              <a:ext uri="{FF2B5EF4-FFF2-40B4-BE49-F238E27FC236}">
                <a16:creationId xmlns:a16="http://schemas.microsoft.com/office/drawing/2014/main" id="{317CBB38-86AF-E2B8-D951-9133355621BC}"/>
              </a:ext>
            </a:extLst>
          </p:cNvPr>
          <p:cNvSpPr>
            <a:spLocks noGrp="1"/>
          </p:cNvSpPr>
          <p:nvPr>
            <p:ph type="ftr" sz="quarter" idx="11"/>
          </p:nvPr>
        </p:nvSpPr>
        <p:spPr>
          <a:xfrm>
            <a:off x="4038600" y="6400800"/>
            <a:ext cx="4114800" cy="365125"/>
          </a:xfrm>
        </p:spPr>
        <p:txBody>
          <a:bodyPr/>
          <a:lstStyle/>
          <a:p>
            <a:r>
              <a:rPr lang="en-US" dirty="0"/>
              <a:t>Stevens Creek Elementary Chess Club</a:t>
            </a:r>
          </a:p>
        </p:txBody>
      </p:sp>
      <p:sp>
        <p:nvSpPr>
          <p:cNvPr id="24" name="Slide Number Placeholder 23">
            <a:extLst>
              <a:ext uri="{FF2B5EF4-FFF2-40B4-BE49-F238E27FC236}">
                <a16:creationId xmlns:a16="http://schemas.microsoft.com/office/drawing/2014/main" id="{BEFC5E71-9EF0-1DBE-2900-2918B84FC35B}"/>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7</a:t>
            </a:fld>
            <a:endParaRPr lang="en-US" dirty="0"/>
          </a:p>
        </p:txBody>
      </p:sp>
      <p:sp>
        <p:nvSpPr>
          <p:cNvPr id="68" name="Text Placeholder 67">
            <a:extLst>
              <a:ext uri="{FF2B5EF4-FFF2-40B4-BE49-F238E27FC236}">
                <a16:creationId xmlns:a16="http://schemas.microsoft.com/office/drawing/2014/main" id="{D781D240-CEDB-072A-B223-774B43A4901D}"/>
              </a:ext>
              <a:ext uri="{C183D7F6-B498-43B3-948B-1728B52AA6E4}">
                <adec:decorative xmlns:adec="http://schemas.microsoft.com/office/drawing/2017/decorative" val="1"/>
              </a:ext>
            </a:extLst>
          </p:cNvPr>
          <p:cNvSpPr>
            <a:spLocks noGrp="1"/>
          </p:cNvSpPr>
          <p:nvPr>
            <p:ph type="body" sz="quarter" idx="17"/>
          </p:nvPr>
        </p:nvSpPr>
        <p:spPr/>
        <p:txBody>
          <a:bodyPr/>
          <a:lstStyle/>
          <a:p>
            <a:endParaRPr lang="en-US" dirty="0"/>
          </a:p>
        </p:txBody>
      </p:sp>
      <p:sp>
        <p:nvSpPr>
          <p:cNvPr id="69" name="Text Placeholder 68">
            <a:extLst>
              <a:ext uri="{FF2B5EF4-FFF2-40B4-BE49-F238E27FC236}">
                <a16:creationId xmlns:a16="http://schemas.microsoft.com/office/drawing/2014/main" id="{DACB65EC-4FED-9DEE-7A17-8D2B7BBE42A5}"/>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en-US" dirty="0"/>
          </a:p>
        </p:txBody>
      </p:sp>
      <p:pic>
        <p:nvPicPr>
          <p:cNvPr id="7" name="Picture Placeholder 6">
            <a:extLst>
              <a:ext uri="{FF2B5EF4-FFF2-40B4-BE49-F238E27FC236}">
                <a16:creationId xmlns:a16="http://schemas.microsoft.com/office/drawing/2014/main" id="{09F403D1-B937-60FA-8B20-B792F55101CF}"/>
              </a:ext>
            </a:extLst>
          </p:cNvPr>
          <p:cNvPicPr>
            <a:picLocks noGrp="1" noChangeAspect="1"/>
          </p:cNvPicPr>
          <p:nvPr>
            <p:ph type="pic" sz="quarter" idx="14"/>
          </p:nvPr>
        </p:nvPicPr>
        <p:blipFill>
          <a:blip r:embed="rId3"/>
          <a:srcRect l="637" r="637"/>
          <a:stretch/>
        </p:blipFill>
        <p:spPr>
          <a:xfrm>
            <a:off x="607218" y="515023"/>
            <a:ext cx="2324003" cy="2321767"/>
          </a:xfrm>
          <a:prstGeom prst="rect">
            <a:avLst/>
          </a:prstGeom>
          <a:ln w="12700">
            <a:solidFill>
              <a:schemeClr val="tx1"/>
            </a:solidFill>
          </a:ln>
        </p:spPr>
      </p:pic>
      <p:sp>
        <p:nvSpPr>
          <p:cNvPr id="10" name="Text Placeholder 15">
            <a:extLst>
              <a:ext uri="{FF2B5EF4-FFF2-40B4-BE49-F238E27FC236}">
                <a16:creationId xmlns:a16="http://schemas.microsoft.com/office/drawing/2014/main" id="{6C3DA01B-FB01-3C70-1555-B9E03728A123}"/>
              </a:ext>
            </a:extLst>
          </p:cNvPr>
          <p:cNvSpPr txBox="1">
            <a:spLocks/>
          </p:cNvSpPr>
          <p:nvPr/>
        </p:nvSpPr>
        <p:spPr>
          <a:xfrm>
            <a:off x="553966" y="3820885"/>
            <a:ext cx="5260560" cy="2430625"/>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Starting Position: </a:t>
            </a:r>
            <a:r>
              <a:rPr lang="en-US" sz="1600" dirty="0"/>
              <a:t>Start across back rank, on the B- and G-files</a:t>
            </a:r>
          </a:p>
          <a:p>
            <a:pPr>
              <a:lnSpc>
                <a:spcPct val="110000"/>
              </a:lnSpc>
              <a:spcBef>
                <a:spcPts val="600"/>
              </a:spcBef>
            </a:pPr>
            <a:r>
              <a:rPr lang="en-US" sz="1600" b="1" dirty="0"/>
              <a:t>How they move: </a:t>
            </a:r>
          </a:p>
          <a:p>
            <a:pPr marL="285750" indent="-285750">
              <a:lnSpc>
                <a:spcPct val="110000"/>
              </a:lnSpc>
              <a:spcBef>
                <a:spcPts val="600"/>
              </a:spcBef>
              <a:buFont typeface="Wingdings" panose="05000000000000000000" pitchFamily="2" charset="2"/>
              <a:buChar char="Ø"/>
            </a:pPr>
            <a:r>
              <a:rPr lang="en-US" sz="1200" dirty="0"/>
              <a:t>Move like an “L”</a:t>
            </a:r>
          </a:p>
          <a:p>
            <a:pPr marL="285750" indent="-285750">
              <a:lnSpc>
                <a:spcPct val="110000"/>
              </a:lnSpc>
              <a:spcBef>
                <a:spcPts val="600"/>
              </a:spcBef>
              <a:buFont typeface="Wingdings" panose="05000000000000000000" pitchFamily="2" charset="2"/>
              <a:buChar char="Ø"/>
            </a:pPr>
            <a:r>
              <a:rPr lang="en-US" sz="1200" dirty="0"/>
              <a:t>They move two spaces in one direction, and one perpendicular (to the side)</a:t>
            </a:r>
          </a:p>
          <a:p>
            <a:pPr>
              <a:lnSpc>
                <a:spcPct val="110000"/>
              </a:lnSpc>
              <a:spcBef>
                <a:spcPts val="600"/>
              </a:spcBef>
            </a:pPr>
            <a:r>
              <a:rPr lang="en-US" sz="1600" b="1" dirty="0"/>
              <a:t>How they capture: </a:t>
            </a:r>
            <a:r>
              <a:rPr lang="en-US" sz="1600" dirty="0"/>
              <a:t>Knights capture by landing on an occupied space</a:t>
            </a:r>
          </a:p>
        </p:txBody>
      </p:sp>
      <p:sp>
        <p:nvSpPr>
          <p:cNvPr id="11" name="Text Placeholder 15">
            <a:extLst>
              <a:ext uri="{FF2B5EF4-FFF2-40B4-BE49-F238E27FC236}">
                <a16:creationId xmlns:a16="http://schemas.microsoft.com/office/drawing/2014/main" id="{BC99CA11-67E5-6748-6CCB-9884EDED02F9}"/>
              </a:ext>
            </a:extLst>
          </p:cNvPr>
          <p:cNvSpPr txBox="1">
            <a:spLocks/>
          </p:cNvSpPr>
          <p:nvPr/>
        </p:nvSpPr>
        <p:spPr>
          <a:xfrm>
            <a:off x="6189835" y="5264890"/>
            <a:ext cx="5260560" cy="848086"/>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sz="1600" b="1" dirty="0"/>
              <a:t>Special abilities: </a:t>
            </a:r>
            <a:r>
              <a:rPr lang="en-US" sz="1600" dirty="0"/>
              <a:t>The knight is the only piece allowed to jump over other pieces</a:t>
            </a:r>
          </a:p>
        </p:txBody>
      </p:sp>
      <p:pic>
        <p:nvPicPr>
          <p:cNvPr id="28" name="Picture Placeholder 6">
            <a:extLst>
              <a:ext uri="{FF2B5EF4-FFF2-40B4-BE49-F238E27FC236}">
                <a16:creationId xmlns:a16="http://schemas.microsoft.com/office/drawing/2014/main" id="{978B2629-73E5-9679-8266-2C35EE1BE061}"/>
              </a:ext>
            </a:extLst>
          </p:cNvPr>
          <p:cNvPicPr>
            <a:picLocks noChangeAspect="1"/>
          </p:cNvPicPr>
          <p:nvPr/>
        </p:nvPicPr>
        <p:blipFill>
          <a:blip r:embed="rId4"/>
          <a:srcRect l="296" r="296"/>
          <a:stretch/>
        </p:blipFill>
        <p:spPr>
          <a:xfrm>
            <a:off x="3431219" y="515022"/>
            <a:ext cx="2324003" cy="2321767"/>
          </a:xfrm>
          <a:prstGeom prst="rect">
            <a:avLst/>
          </a:prstGeom>
          <a:ln w="12700">
            <a:solidFill>
              <a:schemeClr val="tx1"/>
            </a:solidFill>
          </a:ln>
        </p:spPr>
      </p:pic>
      <p:pic>
        <p:nvPicPr>
          <p:cNvPr id="29" name="Picture 28">
            <a:extLst>
              <a:ext uri="{FF2B5EF4-FFF2-40B4-BE49-F238E27FC236}">
                <a16:creationId xmlns:a16="http://schemas.microsoft.com/office/drawing/2014/main" id="{DEE1BED5-CDDF-E547-1E86-37F0CEE1253F}"/>
              </a:ext>
            </a:extLst>
          </p:cNvPr>
          <p:cNvPicPr>
            <a:picLocks noChangeAspect="1"/>
          </p:cNvPicPr>
          <p:nvPr/>
        </p:nvPicPr>
        <p:blipFill>
          <a:blip r:embed="rId5"/>
          <a:srcRect/>
          <a:stretch/>
        </p:blipFill>
        <p:spPr>
          <a:xfrm>
            <a:off x="6189835" y="523886"/>
            <a:ext cx="2343217" cy="2303230"/>
          </a:xfrm>
          <a:prstGeom prst="rect">
            <a:avLst/>
          </a:prstGeom>
          <a:ln w="12700">
            <a:solidFill>
              <a:schemeClr val="tx1"/>
            </a:solidFill>
          </a:ln>
        </p:spPr>
      </p:pic>
      <p:sp>
        <p:nvSpPr>
          <p:cNvPr id="30" name="TextBox 29">
            <a:extLst>
              <a:ext uri="{FF2B5EF4-FFF2-40B4-BE49-F238E27FC236}">
                <a16:creationId xmlns:a16="http://schemas.microsoft.com/office/drawing/2014/main" id="{1D2E2860-5042-64D8-44E3-9A44F7C6E287}"/>
              </a:ext>
            </a:extLst>
          </p:cNvPr>
          <p:cNvSpPr txBox="1"/>
          <p:nvPr/>
        </p:nvSpPr>
        <p:spPr>
          <a:xfrm>
            <a:off x="1086981" y="2883349"/>
            <a:ext cx="1364476" cy="276999"/>
          </a:xfrm>
          <a:prstGeom prst="rect">
            <a:avLst/>
          </a:prstGeom>
          <a:noFill/>
        </p:spPr>
        <p:txBody>
          <a:bodyPr wrap="none" rtlCol="0">
            <a:spAutoFit/>
          </a:bodyPr>
          <a:lstStyle/>
          <a:p>
            <a:r>
              <a:rPr lang="en-US" sz="1200" dirty="0"/>
              <a:t>Starting position</a:t>
            </a:r>
          </a:p>
        </p:txBody>
      </p:sp>
      <p:sp>
        <p:nvSpPr>
          <p:cNvPr id="32" name="TextBox 31">
            <a:extLst>
              <a:ext uri="{FF2B5EF4-FFF2-40B4-BE49-F238E27FC236}">
                <a16:creationId xmlns:a16="http://schemas.microsoft.com/office/drawing/2014/main" id="{D5CBD60D-7024-435F-F937-85B8C7965C86}"/>
              </a:ext>
            </a:extLst>
          </p:cNvPr>
          <p:cNvSpPr txBox="1"/>
          <p:nvPr/>
        </p:nvSpPr>
        <p:spPr>
          <a:xfrm>
            <a:off x="3473041" y="2883349"/>
            <a:ext cx="2448363" cy="646331"/>
          </a:xfrm>
          <a:prstGeom prst="rect">
            <a:avLst/>
          </a:prstGeom>
          <a:noFill/>
        </p:spPr>
        <p:txBody>
          <a:bodyPr wrap="none" rtlCol="0">
            <a:spAutoFit/>
          </a:bodyPr>
          <a:lstStyle/>
          <a:p>
            <a:pPr algn="ctr"/>
            <a:r>
              <a:rPr lang="en-US" sz="1200" dirty="0"/>
              <a:t>Knights move in an “L” shape,</a:t>
            </a:r>
          </a:p>
          <a:p>
            <a:pPr algn="ctr"/>
            <a:r>
              <a:rPr lang="en-US" sz="1200" dirty="0"/>
              <a:t>Two space in one direction and </a:t>
            </a:r>
          </a:p>
          <a:p>
            <a:pPr algn="ctr"/>
            <a:r>
              <a:rPr lang="en-US" sz="1200" dirty="0"/>
              <a:t>then one space to the side</a:t>
            </a:r>
          </a:p>
        </p:txBody>
      </p:sp>
      <p:pic>
        <p:nvPicPr>
          <p:cNvPr id="33" name="Picture 32">
            <a:extLst>
              <a:ext uri="{FF2B5EF4-FFF2-40B4-BE49-F238E27FC236}">
                <a16:creationId xmlns:a16="http://schemas.microsoft.com/office/drawing/2014/main" id="{FC564CD9-4515-6849-8D65-7C7CBD29F853}"/>
              </a:ext>
            </a:extLst>
          </p:cNvPr>
          <p:cNvPicPr>
            <a:picLocks noChangeAspect="1"/>
          </p:cNvPicPr>
          <p:nvPr/>
        </p:nvPicPr>
        <p:blipFill>
          <a:blip r:embed="rId6"/>
          <a:srcRect/>
          <a:stretch/>
        </p:blipFill>
        <p:spPr>
          <a:xfrm>
            <a:off x="9031288" y="3409439"/>
            <a:ext cx="2359811" cy="1602074"/>
          </a:xfrm>
          <a:prstGeom prst="rect">
            <a:avLst/>
          </a:prstGeom>
          <a:ln w="12700">
            <a:solidFill>
              <a:schemeClr val="tx1"/>
            </a:solidFill>
          </a:ln>
        </p:spPr>
      </p:pic>
      <p:sp>
        <p:nvSpPr>
          <p:cNvPr id="34" name="TextBox 33">
            <a:extLst>
              <a:ext uri="{FF2B5EF4-FFF2-40B4-BE49-F238E27FC236}">
                <a16:creationId xmlns:a16="http://schemas.microsoft.com/office/drawing/2014/main" id="{98D2ADC6-93FB-6FB5-2764-137FA7BDECFE}"/>
              </a:ext>
            </a:extLst>
          </p:cNvPr>
          <p:cNvSpPr txBox="1"/>
          <p:nvPr/>
        </p:nvSpPr>
        <p:spPr>
          <a:xfrm>
            <a:off x="6317613" y="2883349"/>
            <a:ext cx="2087686" cy="461665"/>
          </a:xfrm>
          <a:prstGeom prst="rect">
            <a:avLst/>
          </a:prstGeom>
          <a:noFill/>
        </p:spPr>
        <p:txBody>
          <a:bodyPr wrap="none" rtlCol="0">
            <a:spAutoFit/>
          </a:bodyPr>
          <a:lstStyle/>
          <a:p>
            <a:pPr algn="ctr"/>
            <a:r>
              <a:rPr lang="en-US" sz="1200" dirty="0"/>
              <a:t>Knights capture by landing</a:t>
            </a:r>
          </a:p>
          <a:p>
            <a:pPr algn="ctr"/>
            <a:r>
              <a:rPr lang="en-US" sz="1200" dirty="0"/>
              <a:t> on an occupied space</a:t>
            </a:r>
          </a:p>
        </p:txBody>
      </p:sp>
      <p:sp>
        <p:nvSpPr>
          <p:cNvPr id="36" name="TextBox 35">
            <a:extLst>
              <a:ext uri="{FF2B5EF4-FFF2-40B4-BE49-F238E27FC236}">
                <a16:creationId xmlns:a16="http://schemas.microsoft.com/office/drawing/2014/main" id="{DA116B7D-0203-EA70-1A24-A0B87B5A83FF}"/>
              </a:ext>
            </a:extLst>
          </p:cNvPr>
          <p:cNvSpPr txBox="1"/>
          <p:nvPr/>
        </p:nvSpPr>
        <p:spPr>
          <a:xfrm>
            <a:off x="8824092" y="2883349"/>
            <a:ext cx="2736903" cy="461665"/>
          </a:xfrm>
          <a:prstGeom prst="rect">
            <a:avLst/>
          </a:prstGeom>
          <a:noFill/>
        </p:spPr>
        <p:txBody>
          <a:bodyPr wrap="none" rtlCol="0">
            <a:spAutoFit/>
          </a:bodyPr>
          <a:lstStyle/>
          <a:p>
            <a:pPr algn="ctr"/>
            <a:r>
              <a:rPr lang="en-US" sz="1200" dirty="0"/>
              <a:t>Knights are the only pieces allowed </a:t>
            </a:r>
          </a:p>
          <a:p>
            <a:pPr algn="ctr"/>
            <a:r>
              <a:rPr lang="en-US" sz="1200" dirty="0"/>
              <a:t>to jump over others</a:t>
            </a:r>
          </a:p>
        </p:txBody>
      </p:sp>
      <p:pic>
        <p:nvPicPr>
          <p:cNvPr id="3" name="Picture Placeholder 2">
            <a:extLst>
              <a:ext uri="{FF2B5EF4-FFF2-40B4-BE49-F238E27FC236}">
                <a16:creationId xmlns:a16="http://schemas.microsoft.com/office/drawing/2014/main" id="{478FB055-7715-A355-24F9-4D7538DDEAD2}"/>
              </a:ext>
            </a:extLst>
          </p:cNvPr>
          <p:cNvPicPr>
            <a:picLocks noGrp="1" noChangeAspect="1"/>
          </p:cNvPicPr>
          <p:nvPr>
            <p:ph type="pic" sz="quarter" idx="16"/>
          </p:nvPr>
        </p:nvPicPr>
        <p:blipFill>
          <a:blip r:embed="rId7"/>
          <a:srcRect t="182" b="182"/>
          <a:stretch>
            <a:fillRect/>
          </a:stretch>
        </p:blipFill>
        <p:spPr>
          <a:xfrm>
            <a:off x="9031288" y="495300"/>
            <a:ext cx="2322512" cy="2322513"/>
          </a:xfrm>
          <a:prstGeom prst="rect">
            <a:avLst/>
          </a:prstGeom>
          <a:ln w="12700">
            <a:solidFill>
              <a:schemeClr val="tx1"/>
            </a:solidFill>
          </a:ln>
        </p:spPr>
      </p:pic>
      <p:pic>
        <p:nvPicPr>
          <p:cNvPr id="4" name="Picture 3">
            <a:extLst>
              <a:ext uri="{FF2B5EF4-FFF2-40B4-BE49-F238E27FC236}">
                <a16:creationId xmlns:a16="http://schemas.microsoft.com/office/drawing/2014/main" id="{14F66D01-0AC0-5C3B-D232-83881B6F84E0}"/>
              </a:ext>
            </a:extLst>
          </p:cNvPr>
          <p:cNvPicPr>
            <a:picLocks noChangeAspect="1"/>
          </p:cNvPicPr>
          <p:nvPr/>
        </p:nvPicPr>
        <p:blipFill>
          <a:blip r:embed="rId8"/>
          <a:stretch>
            <a:fillRect/>
          </a:stretch>
        </p:blipFill>
        <p:spPr>
          <a:xfrm>
            <a:off x="6189835" y="3640261"/>
            <a:ext cx="1085850" cy="998627"/>
          </a:xfrm>
          <a:prstGeom prst="rect">
            <a:avLst/>
          </a:prstGeom>
        </p:spPr>
      </p:pic>
      <p:pic>
        <p:nvPicPr>
          <p:cNvPr id="5" name="Picture 4">
            <a:extLst>
              <a:ext uri="{FF2B5EF4-FFF2-40B4-BE49-F238E27FC236}">
                <a16:creationId xmlns:a16="http://schemas.microsoft.com/office/drawing/2014/main" id="{1DC9AB7A-6346-8714-B10D-CFD2AAECAEAF}"/>
              </a:ext>
            </a:extLst>
          </p:cNvPr>
          <p:cNvPicPr>
            <a:picLocks noChangeAspect="1"/>
          </p:cNvPicPr>
          <p:nvPr/>
        </p:nvPicPr>
        <p:blipFill>
          <a:blip r:embed="rId9"/>
          <a:stretch>
            <a:fillRect/>
          </a:stretch>
        </p:blipFill>
        <p:spPr>
          <a:xfrm>
            <a:off x="7523402" y="3632838"/>
            <a:ext cx="1009650" cy="996950"/>
          </a:xfrm>
          <a:prstGeom prst="rect">
            <a:avLst/>
          </a:prstGeom>
        </p:spPr>
      </p:pic>
    </p:spTree>
    <p:extLst>
      <p:ext uri="{BB962C8B-B14F-4D97-AF65-F5344CB8AC3E}">
        <p14:creationId xmlns:p14="http://schemas.microsoft.com/office/powerpoint/2010/main" val="2405708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CC23F-5D5F-C05F-F56E-8023719D3037}"/>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3AB2F5AA-558B-B8EF-2E6B-036CCBE4F947}"/>
              </a:ext>
            </a:extLst>
          </p:cNvPr>
          <p:cNvSpPr>
            <a:spLocks noGrp="1"/>
          </p:cNvSpPr>
          <p:nvPr>
            <p:ph type="title"/>
          </p:nvPr>
        </p:nvSpPr>
        <p:spPr>
          <a:xfrm>
            <a:off x="607218" y="3206907"/>
            <a:ext cx="2324002" cy="664030"/>
          </a:xfrm>
        </p:spPr>
        <p:txBody>
          <a:bodyPr>
            <a:normAutofit fontScale="90000"/>
          </a:bodyPr>
          <a:lstStyle/>
          <a:p>
            <a:r>
              <a:rPr lang="en-US" b="1" u="sng" dirty="0"/>
              <a:t>Bishops</a:t>
            </a:r>
          </a:p>
        </p:txBody>
      </p:sp>
      <p:sp>
        <p:nvSpPr>
          <p:cNvPr id="22" name="Date Placeholder 21">
            <a:extLst>
              <a:ext uri="{FF2B5EF4-FFF2-40B4-BE49-F238E27FC236}">
                <a16:creationId xmlns:a16="http://schemas.microsoft.com/office/drawing/2014/main" id="{E74C929B-14C7-D19F-0810-EE3F507B8D24}"/>
              </a:ext>
            </a:extLst>
          </p:cNvPr>
          <p:cNvSpPr>
            <a:spLocks noGrp="1"/>
          </p:cNvSpPr>
          <p:nvPr>
            <p:ph type="dt" sz="half" idx="10"/>
          </p:nvPr>
        </p:nvSpPr>
        <p:spPr>
          <a:xfrm>
            <a:off x="838200" y="6400800"/>
            <a:ext cx="2743200" cy="365125"/>
          </a:xfrm>
        </p:spPr>
        <p:txBody>
          <a:bodyPr/>
          <a:lstStyle/>
          <a:p>
            <a:r>
              <a:rPr lang="en-US" dirty="0"/>
              <a:t>September 2025, Session 1</a:t>
            </a:r>
          </a:p>
        </p:txBody>
      </p:sp>
      <p:sp>
        <p:nvSpPr>
          <p:cNvPr id="23" name="Footer Placeholder 22">
            <a:extLst>
              <a:ext uri="{FF2B5EF4-FFF2-40B4-BE49-F238E27FC236}">
                <a16:creationId xmlns:a16="http://schemas.microsoft.com/office/drawing/2014/main" id="{2981EA11-E56B-39B1-636C-B207CDA0E0F4}"/>
              </a:ext>
            </a:extLst>
          </p:cNvPr>
          <p:cNvSpPr>
            <a:spLocks noGrp="1"/>
          </p:cNvSpPr>
          <p:nvPr>
            <p:ph type="ftr" sz="quarter" idx="11"/>
          </p:nvPr>
        </p:nvSpPr>
        <p:spPr>
          <a:xfrm>
            <a:off x="4038600" y="6400800"/>
            <a:ext cx="4114800" cy="365125"/>
          </a:xfrm>
        </p:spPr>
        <p:txBody>
          <a:bodyPr/>
          <a:lstStyle/>
          <a:p>
            <a:r>
              <a:rPr lang="en-US" dirty="0"/>
              <a:t>Stevens Creek Elementary Chess Club</a:t>
            </a:r>
          </a:p>
        </p:txBody>
      </p:sp>
      <p:sp>
        <p:nvSpPr>
          <p:cNvPr id="24" name="Slide Number Placeholder 23">
            <a:extLst>
              <a:ext uri="{FF2B5EF4-FFF2-40B4-BE49-F238E27FC236}">
                <a16:creationId xmlns:a16="http://schemas.microsoft.com/office/drawing/2014/main" id="{3E1FC2BD-0F1C-19D9-1986-B06250CE00BE}"/>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8</a:t>
            </a:fld>
            <a:endParaRPr lang="en-US" dirty="0"/>
          </a:p>
        </p:txBody>
      </p:sp>
      <p:sp>
        <p:nvSpPr>
          <p:cNvPr id="68" name="Text Placeholder 67">
            <a:extLst>
              <a:ext uri="{FF2B5EF4-FFF2-40B4-BE49-F238E27FC236}">
                <a16:creationId xmlns:a16="http://schemas.microsoft.com/office/drawing/2014/main" id="{A2B1E1A7-254A-3795-9B23-F10B590CE97C}"/>
              </a:ext>
              <a:ext uri="{C183D7F6-B498-43B3-948B-1728B52AA6E4}">
                <adec:decorative xmlns:adec="http://schemas.microsoft.com/office/drawing/2017/decorative" val="1"/>
              </a:ext>
            </a:extLst>
          </p:cNvPr>
          <p:cNvSpPr>
            <a:spLocks noGrp="1"/>
          </p:cNvSpPr>
          <p:nvPr>
            <p:ph type="body" sz="quarter" idx="17"/>
          </p:nvPr>
        </p:nvSpPr>
        <p:spPr/>
        <p:txBody>
          <a:bodyPr/>
          <a:lstStyle/>
          <a:p>
            <a:endParaRPr lang="en-US" dirty="0"/>
          </a:p>
        </p:txBody>
      </p:sp>
      <p:sp>
        <p:nvSpPr>
          <p:cNvPr id="69" name="Text Placeholder 68">
            <a:extLst>
              <a:ext uri="{FF2B5EF4-FFF2-40B4-BE49-F238E27FC236}">
                <a16:creationId xmlns:a16="http://schemas.microsoft.com/office/drawing/2014/main" id="{01F826C3-A559-2402-2467-B127AFFEF2EE}"/>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en-US" dirty="0"/>
          </a:p>
        </p:txBody>
      </p:sp>
      <p:pic>
        <p:nvPicPr>
          <p:cNvPr id="7" name="Picture Placeholder 6">
            <a:extLst>
              <a:ext uri="{FF2B5EF4-FFF2-40B4-BE49-F238E27FC236}">
                <a16:creationId xmlns:a16="http://schemas.microsoft.com/office/drawing/2014/main" id="{A5D75179-E9E4-178E-2F76-5CF55241D145}"/>
              </a:ext>
            </a:extLst>
          </p:cNvPr>
          <p:cNvPicPr>
            <a:picLocks noGrp="1" noChangeAspect="1"/>
          </p:cNvPicPr>
          <p:nvPr>
            <p:ph type="pic" sz="quarter" idx="14"/>
          </p:nvPr>
        </p:nvPicPr>
        <p:blipFill>
          <a:blip r:embed="rId3"/>
          <a:srcRect l="783" r="783"/>
          <a:stretch/>
        </p:blipFill>
        <p:spPr>
          <a:xfrm>
            <a:off x="607218" y="515023"/>
            <a:ext cx="2324003" cy="2321767"/>
          </a:xfrm>
          <a:prstGeom prst="rect">
            <a:avLst/>
          </a:prstGeom>
          <a:ln w="12700">
            <a:solidFill>
              <a:schemeClr val="tx1"/>
            </a:solidFill>
          </a:ln>
        </p:spPr>
      </p:pic>
      <p:sp>
        <p:nvSpPr>
          <p:cNvPr id="10" name="Text Placeholder 15">
            <a:extLst>
              <a:ext uri="{FF2B5EF4-FFF2-40B4-BE49-F238E27FC236}">
                <a16:creationId xmlns:a16="http://schemas.microsoft.com/office/drawing/2014/main" id="{D8957BBA-7981-7BB6-C743-DAE3F64A803A}"/>
              </a:ext>
            </a:extLst>
          </p:cNvPr>
          <p:cNvSpPr txBox="1">
            <a:spLocks/>
          </p:cNvSpPr>
          <p:nvPr/>
        </p:nvSpPr>
        <p:spPr>
          <a:xfrm>
            <a:off x="553966" y="3820885"/>
            <a:ext cx="5260560" cy="2430625"/>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Starting Position: </a:t>
            </a:r>
            <a:r>
              <a:rPr lang="en-US" sz="1600" dirty="0"/>
              <a:t>Start across back rank, on the C- and F-files</a:t>
            </a:r>
          </a:p>
          <a:p>
            <a:pPr>
              <a:lnSpc>
                <a:spcPct val="110000"/>
              </a:lnSpc>
              <a:spcBef>
                <a:spcPts val="600"/>
              </a:spcBef>
            </a:pPr>
            <a:r>
              <a:rPr lang="en-US" sz="1600" b="1" dirty="0"/>
              <a:t>How they move: </a:t>
            </a:r>
          </a:p>
          <a:p>
            <a:pPr marL="285750" indent="-285750">
              <a:lnSpc>
                <a:spcPct val="110000"/>
              </a:lnSpc>
              <a:spcBef>
                <a:spcPts val="600"/>
              </a:spcBef>
              <a:buFont typeface="Wingdings" panose="05000000000000000000" pitchFamily="2" charset="2"/>
              <a:buChar char="Ø"/>
            </a:pPr>
            <a:r>
              <a:rPr lang="en-US" sz="1200" dirty="0"/>
              <a:t>Bishops only move diagonally</a:t>
            </a:r>
          </a:p>
          <a:p>
            <a:pPr marL="285750" indent="-285750">
              <a:lnSpc>
                <a:spcPct val="110000"/>
              </a:lnSpc>
              <a:spcBef>
                <a:spcPts val="600"/>
              </a:spcBef>
              <a:buFont typeface="Wingdings" panose="05000000000000000000" pitchFamily="2" charset="2"/>
              <a:buChar char="Ø"/>
            </a:pPr>
            <a:r>
              <a:rPr lang="en-US" sz="1200" dirty="0"/>
              <a:t>Bishops move as many squares as they like but cannot jump or pass through another piece</a:t>
            </a:r>
          </a:p>
          <a:p>
            <a:pPr marL="285750" indent="-285750">
              <a:lnSpc>
                <a:spcPct val="110000"/>
              </a:lnSpc>
              <a:spcBef>
                <a:spcPts val="600"/>
              </a:spcBef>
              <a:buFont typeface="Wingdings" panose="05000000000000000000" pitchFamily="2" charset="2"/>
              <a:buChar char="Ø"/>
            </a:pPr>
            <a:r>
              <a:rPr lang="en-US" sz="1200" dirty="0"/>
              <a:t>They can only stay on their color space</a:t>
            </a:r>
          </a:p>
        </p:txBody>
      </p:sp>
      <p:sp>
        <p:nvSpPr>
          <p:cNvPr id="11" name="Text Placeholder 15">
            <a:extLst>
              <a:ext uri="{FF2B5EF4-FFF2-40B4-BE49-F238E27FC236}">
                <a16:creationId xmlns:a16="http://schemas.microsoft.com/office/drawing/2014/main" id="{265BC484-39AE-9060-3C42-008B09057DD6}"/>
              </a:ext>
            </a:extLst>
          </p:cNvPr>
          <p:cNvSpPr txBox="1">
            <a:spLocks/>
          </p:cNvSpPr>
          <p:nvPr/>
        </p:nvSpPr>
        <p:spPr>
          <a:xfrm>
            <a:off x="6189835" y="4443327"/>
            <a:ext cx="5260560" cy="1669649"/>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sz="1600" b="1" dirty="0"/>
              <a:t>How Bishops capture: </a:t>
            </a:r>
            <a:r>
              <a:rPr lang="en-US" sz="1600" dirty="0"/>
              <a:t>Bishops capture by landing on an occupied space</a:t>
            </a:r>
          </a:p>
          <a:p>
            <a:pPr>
              <a:lnSpc>
                <a:spcPct val="110000"/>
              </a:lnSpc>
              <a:spcBef>
                <a:spcPts val="600"/>
              </a:spcBef>
            </a:pPr>
            <a:r>
              <a:rPr lang="en-US" sz="1600" b="1" dirty="0"/>
              <a:t>Special abilities: </a:t>
            </a:r>
            <a:r>
              <a:rPr lang="en-US" sz="1600" dirty="0"/>
              <a:t>Bishops can be used in “batteries” with the Queen to achieve checkmates</a:t>
            </a:r>
          </a:p>
          <a:p>
            <a:pPr>
              <a:lnSpc>
                <a:spcPct val="110000"/>
              </a:lnSpc>
              <a:spcBef>
                <a:spcPts val="600"/>
              </a:spcBef>
            </a:pPr>
            <a:endParaRPr lang="en-US" sz="1600" dirty="0"/>
          </a:p>
        </p:txBody>
      </p:sp>
      <p:pic>
        <p:nvPicPr>
          <p:cNvPr id="28" name="Picture Placeholder 6">
            <a:extLst>
              <a:ext uri="{FF2B5EF4-FFF2-40B4-BE49-F238E27FC236}">
                <a16:creationId xmlns:a16="http://schemas.microsoft.com/office/drawing/2014/main" id="{AE0A41E3-F9DD-9E59-4250-130D25189F62}"/>
              </a:ext>
            </a:extLst>
          </p:cNvPr>
          <p:cNvPicPr>
            <a:picLocks noChangeAspect="1"/>
          </p:cNvPicPr>
          <p:nvPr/>
        </p:nvPicPr>
        <p:blipFill>
          <a:blip r:embed="rId4"/>
          <a:srcRect l="615" r="615"/>
          <a:stretch/>
        </p:blipFill>
        <p:spPr>
          <a:xfrm>
            <a:off x="3431219" y="515022"/>
            <a:ext cx="2324003" cy="2321767"/>
          </a:xfrm>
          <a:prstGeom prst="rect">
            <a:avLst/>
          </a:prstGeom>
          <a:ln w="12700">
            <a:solidFill>
              <a:schemeClr val="tx1"/>
            </a:solidFill>
          </a:ln>
        </p:spPr>
      </p:pic>
      <p:pic>
        <p:nvPicPr>
          <p:cNvPr id="29" name="Picture 28">
            <a:extLst>
              <a:ext uri="{FF2B5EF4-FFF2-40B4-BE49-F238E27FC236}">
                <a16:creationId xmlns:a16="http://schemas.microsoft.com/office/drawing/2014/main" id="{DC154002-F041-688B-8A8A-878965293848}"/>
              </a:ext>
            </a:extLst>
          </p:cNvPr>
          <p:cNvPicPr>
            <a:picLocks noChangeAspect="1"/>
          </p:cNvPicPr>
          <p:nvPr/>
        </p:nvPicPr>
        <p:blipFill>
          <a:blip r:embed="rId5"/>
          <a:srcRect/>
          <a:stretch/>
        </p:blipFill>
        <p:spPr>
          <a:xfrm>
            <a:off x="6189835" y="534127"/>
            <a:ext cx="2343217" cy="2282747"/>
          </a:xfrm>
          <a:prstGeom prst="rect">
            <a:avLst/>
          </a:prstGeom>
          <a:ln w="12700">
            <a:solidFill>
              <a:schemeClr val="tx1"/>
            </a:solidFill>
          </a:ln>
        </p:spPr>
      </p:pic>
      <p:sp>
        <p:nvSpPr>
          <p:cNvPr id="30" name="TextBox 29">
            <a:extLst>
              <a:ext uri="{FF2B5EF4-FFF2-40B4-BE49-F238E27FC236}">
                <a16:creationId xmlns:a16="http://schemas.microsoft.com/office/drawing/2014/main" id="{784BE11F-6EF7-7979-988B-C03677E029FA}"/>
              </a:ext>
            </a:extLst>
          </p:cNvPr>
          <p:cNvSpPr txBox="1"/>
          <p:nvPr/>
        </p:nvSpPr>
        <p:spPr>
          <a:xfrm>
            <a:off x="1086981" y="2883349"/>
            <a:ext cx="1364476" cy="276999"/>
          </a:xfrm>
          <a:prstGeom prst="rect">
            <a:avLst/>
          </a:prstGeom>
          <a:noFill/>
        </p:spPr>
        <p:txBody>
          <a:bodyPr wrap="none" rtlCol="0">
            <a:spAutoFit/>
          </a:bodyPr>
          <a:lstStyle/>
          <a:p>
            <a:r>
              <a:rPr lang="en-US" sz="1200" dirty="0"/>
              <a:t>Starting position</a:t>
            </a:r>
          </a:p>
        </p:txBody>
      </p:sp>
      <p:sp>
        <p:nvSpPr>
          <p:cNvPr id="32" name="TextBox 31">
            <a:extLst>
              <a:ext uri="{FF2B5EF4-FFF2-40B4-BE49-F238E27FC236}">
                <a16:creationId xmlns:a16="http://schemas.microsoft.com/office/drawing/2014/main" id="{AC597A62-350C-AFED-D0D1-9ABC2631D751}"/>
              </a:ext>
            </a:extLst>
          </p:cNvPr>
          <p:cNvSpPr txBox="1"/>
          <p:nvPr/>
        </p:nvSpPr>
        <p:spPr>
          <a:xfrm>
            <a:off x="3442841" y="2929908"/>
            <a:ext cx="2300759" cy="461665"/>
          </a:xfrm>
          <a:prstGeom prst="rect">
            <a:avLst/>
          </a:prstGeom>
          <a:noFill/>
        </p:spPr>
        <p:txBody>
          <a:bodyPr wrap="none" rtlCol="0">
            <a:spAutoFit/>
          </a:bodyPr>
          <a:lstStyle/>
          <a:p>
            <a:pPr algn="ctr"/>
            <a:r>
              <a:rPr lang="en-US" sz="1200" dirty="0"/>
              <a:t>Bishops only move diagonally</a:t>
            </a:r>
          </a:p>
          <a:p>
            <a:pPr algn="ctr"/>
            <a:r>
              <a:rPr lang="en-US" sz="1200" dirty="0"/>
              <a:t>and stay on their own color</a:t>
            </a:r>
          </a:p>
        </p:txBody>
      </p:sp>
      <p:sp>
        <p:nvSpPr>
          <p:cNvPr id="34" name="TextBox 33">
            <a:extLst>
              <a:ext uri="{FF2B5EF4-FFF2-40B4-BE49-F238E27FC236}">
                <a16:creationId xmlns:a16="http://schemas.microsoft.com/office/drawing/2014/main" id="{FD8228C7-6F09-0116-A4C8-5ECEB1BE1EB9}"/>
              </a:ext>
            </a:extLst>
          </p:cNvPr>
          <p:cNvSpPr txBox="1"/>
          <p:nvPr/>
        </p:nvSpPr>
        <p:spPr>
          <a:xfrm>
            <a:off x="6301583" y="2883349"/>
            <a:ext cx="2119747" cy="461665"/>
          </a:xfrm>
          <a:prstGeom prst="rect">
            <a:avLst/>
          </a:prstGeom>
          <a:noFill/>
        </p:spPr>
        <p:txBody>
          <a:bodyPr wrap="none" rtlCol="0">
            <a:spAutoFit/>
          </a:bodyPr>
          <a:lstStyle/>
          <a:p>
            <a:pPr algn="ctr"/>
            <a:r>
              <a:rPr lang="en-US" sz="1200" dirty="0"/>
              <a:t>Bishops capture by landing</a:t>
            </a:r>
          </a:p>
          <a:p>
            <a:pPr algn="ctr"/>
            <a:r>
              <a:rPr lang="en-US" sz="1200" dirty="0"/>
              <a:t> on an occupied space</a:t>
            </a:r>
          </a:p>
        </p:txBody>
      </p:sp>
      <p:sp>
        <p:nvSpPr>
          <p:cNvPr id="36" name="TextBox 35">
            <a:extLst>
              <a:ext uri="{FF2B5EF4-FFF2-40B4-BE49-F238E27FC236}">
                <a16:creationId xmlns:a16="http://schemas.microsoft.com/office/drawing/2014/main" id="{F77B42AB-BF9A-5980-5497-0086FE7F9B16}"/>
              </a:ext>
            </a:extLst>
          </p:cNvPr>
          <p:cNvSpPr txBox="1"/>
          <p:nvPr/>
        </p:nvSpPr>
        <p:spPr>
          <a:xfrm>
            <a:off x="8937979" y="2883349"/>
            <a:ext cx="2509148" cy="461665"/>
          </a:xfrm>
          <a:prstGeom prst="rect">
            <a:avLst/>
          </a:prstGeom>
          <a:noFill/>
        </p:spPr>
        <p:txBody>
          <a:bodyPr wrap="none" rtlCol="0">
            <a:spAutoFit/>
          </a:bodyPr>
          <a:lstStyle/>
          <a:p>
            <a:pPr algn="ctr"/>
            <a:r>
              <a:rPr lang="en-US" sz="1200" dirty="0"/>
              <a:t>Bishops can be used in powerful</a:t>
            </a:r>
          </a:p>
          <a:p>
            <a:pPr algn="ctr"/>
            <a:r>
              <a:rPr lang="en-US" sz="1200" dirty="0"/>
              <a:t>“batteries” to gain checkmates</a:t>
            </a:r>
          </a:p>
        </p:txBody>
      </p:sp>
      <p:pic>
        <p:nvPicPr>
          <p:cNvPr id="2" name="Picture 1">
            <a:extLst>
              <a:ext uri="{FF2B5EF4-FFF2-40B4-BE49-F238E27FC236}">
                <a16:creationId xmlns:a16="http://schemas.microsoft.com/office/drawing/2014/main" id="{529EDB94-A0FC-655F-7118-17AA6CA5013D}"/>
              </a:ext>
            </a:extLst>
          </p:cNvPr>
          <p:cNvPicPr>
            <a:picLocks noChangeAspect="1"/>
          </p:cNvPicPr>
          <p:nvPr/>
        </p:nvPicPr>
        <p:blipFill>
          <a:blip r:embed="rId6"/>
          <a:stretch>
            <a:fillRect/>
          </a:stretch>
        </p:blipFill>
        <p:spPr>
          <a:xfrm>
            <a:off x="8610600" y="3507432"/>
            <a:ext cx="876300" cy="806028"/>
          </a:xfrm>
          <a:prstGeom prst="rect">
            <a:avLst/>
          </a:prstGeom>
        </p:spPr>
      </p:pic>
      <p:pic>
        <p:nvPicPr>
          <p:cNvPr id="4" name="Picture 3">
            <a:extLst>
              <a:ext uri="{FF2B5EF4-FFF2-40B4-BE49-F238E27FC236}">
                <a16:creationId xmlns:a16="http://schemas.microsoft.com/office/drawing/2014/main" id="{88D3BDD4-285D-CF23-CCCC-25ED5E136338}"/>
              </a:ext>
            </a:extLst>
          </p:cNvPr>
          <p:cNvPicPr>
            <a:picLocks noChangeAspect="1"/>
          </p:cNvPicPr>
          <p:nvPr/>
        </p:nvPicPr>
        <p:blipFill>
          <a:blip r:embed="rId7"/>
          <a:stretch>
            <a:fillRect/>
          </a:stretch>
        </p:blipFill>
        <p:spPr>
          <a:xfrm>
            <a:off x="9845888" y="3503645"/>
            <a:ext cx="693329" cy="781050"/>
          </a:xfrm>
          <a:prstGeom prst="rect">
            <a:avLst/>
          </a:prstGeom>
        </p:spPr>
      </p:pic>
      <p:pic>
        <p:nvPicPr>
          <p:cNvPr id="4098" name="Picture 2" descr="The Bishop in Chess: Strengths ...">
            <a:extLst>
              <a:ext uri="{FF2B5EF4-FFF2-40B4-BE49-F238E27FC236}">
                <a16:creationId xmlns:a16="http://schemas.microsoft.com/office/drawing/2014/main" id="{DD422266-3255-635C-A643-FB00D0D11D5D}"/>
              </a:ext>
            </a:extLst>
          </p:cNvPr>
          <p:cNvPicPr>
            <a:picLocks noGrp="1" noChangeAspect="1" noChangeArrowheads="1"/>
          </p:cNvPicPr>
          <p:nvPr>
            <p:ph type="pic" sz="quarter" idx="16"/>
          </p:nvPr>
        </p:nvPicPr>
        <p:blipFill>
          <a:blip r:embed="rId8">
            <a:extLst>
              <a:ext uri="{28A0092B-C50C-407E-A947-70E740481C1C}">
                <a14:useLocalDpi xmlns:a14="http://schemas.microsoft.com/office/drawing/2010/main" val="0"/>
              </a:ext>
            </a:extLst>
          </a:blip>
          <a:srcRect t="34" b="34"/>
          <a:stretch>
            <a:fillRect/>
          </a:stretch>
        </p:blipFill>
        <p:spPr bwMode="auto">
          <a:xfrm>
            <a:off x="9099550" y="515022"/>
            <a:ext cx="2324100" cy="232251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316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52A38-A3BC-6517-662F-D0E1FE346010}"/>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D61C50AD-3009-34D6-BA9F-60398AEE2D60}"/>
              </a:ext>
            </a:extLst>
          </p:cNvPr>
          <p:cNvSpPr>
            <a:spLocks noGrp="1"/>
          </p:cNvSpPr>
          <p:nvPr>
            <p:ph type="title"/>
          </p:nvPr>
        </p:nvSpPr>
        <p:spPr>
          <a:xfrm>
            <a:off x="607218" y="3206907"/>
            <a:ext cx="2324002" cy="664030"/>
          </a:xfrm>
        </p:spPr>
        <p:txBody>
          <a:bodyPr>
            <a:normAutofit fontScale="90000"/>
          </a:bodyPr>
          <a:lstStyle/>
          <a:p>
            <a:r>
              <a:rPr lang="en-US" b="1" u="sng" dirty="0"/>
              <a:t>Rooks</a:t>
            </a:r>
          </a:p>
        </p:txBody>
      </p:sp>
      <p:sp>
        <p:nvSpPr>
          <p:cNvPr id="22" name="Date Placeholder 21">
            <a:extLst>
              <a:ext uri="{FF2B5EF4-FFF2-40B4-BE49-F238E27FC236}">
                <a16:creationId xmlns:a16="http://schemas.microsoft.com/office/drawing/2014/main" id="{5B9ABA03-E51F-1731-3972-060E5339E76B}"/>
              </a:ext>
            </a:extLst>
          </p:cNvPr>
          <p:cNvSpPr>
            <a:spLocks noGrp="1"/>
          </p:cNvSpPr>
          <p:nvPr>
            <p:ph type="dt" sz="half" idx="10"/>
          </p:nvPr>
        </p:nvSpPr>
        <p:spPr>
          <a:xfrm>
            <a:off x="838200" y="6400800"/>
            <a:ext cx="2743200" cy="365125"/>
          </a:xfrm>
        </p:spPr>
        <p:txBody>
          <a:bodyPr/>
          <a:lstStyle/>
          <a:p>
            <a:r>
              <a:rPr lang="en-US" dirty="0"/>
              <a:t>September 2025, Session 1</a:t>
            </a:r>
          </a:p>
        </p:txBody>
      </p:sp>
      <p:sp>
        <p:nvSpPr>
          <p:cNvPr id="23" name="Footer Placeholder 22">
            <a:extLst>
              <a:ext uri="{FF2B5EF4-FFF2-40B4-BE49-F238E27FC236}">
                <a16:creationId xmlns:a16="http://schemas.microsoft.com/office/drawing/2014/main" id="{BEFAC70C-F864-2BB5-6D32-14DE6377E826}"/>
              </a:ext>
            </a:extLst>
          </p:cNvPr>
          <p:cNvSpPr>
            <a:spLocks noGrp="1"/>
          </p:cNvSpPr>
          <p:nvPr>
            <p:ph type="ftr" sz="quarter" idx="11"/>
          </p:nvPr>
        </p:nvSpPr>
        <p:spPr>
          <a:xfrm>
            <a:off x="4038600" y="6400800"/>
            <a:ext cx="4114800" cy="365125"/>
          </a:xfrm>
        </p:spPr>
        <p:txBody>
          <a:bodyPr/>
          <a:lstStyle/>
          <a:p>
            <a:r>
              <a:rPr lang="en-US" dirty="0"/>
              <a:t>Stevens Creek Elementary Chess Club</a:t>
            </a:r>
          </a:p>
        </p:txBody>
      </p:sp>
      <p:sp>
        <p:nvSpPr>
          <p:cNvPr id="24" name="Slide Number Placeholder 23">
            <a:extLst>
              <a:ext uri="{FF2B5EF4-FFF2-40B4-BE49-F238E27FC236}">
                <a16:creationId xmlns:a16="http://schemas.microsoft.com/office/drawing/2014/main" id="{FA9FDF2E-5E6E-2A7A-B77C-E2CFD5FA6BFC}"/>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9</a:t>
            </a:fld>
            <a:endParaRPr lang="en-US" dirty="0"/>
          </a:p>
        </p:txBody>
      </p:sp>
      <p:sp>
        <p:nvSpPr>
          <p:cNvPr id="68" name="Text Placeholder 67">
            <a:extLst>
              <a:ext uri="{FF2B5EF4-FFF2-40B4-BE49-F238E27FC236}">
                <a16:creationId xmlns:a16="http://schemas.microsoft.com/office/drawing/2014/main" id="{FE506283-31EF-01DA-1517-A52A98FB94C3}"/>
              </a:ext>
              <a:ext uri="{C183D7F6-B498-43B3-948B-1728B52AA6E4}">
                <adec:decorative xmlns:adec="http://schemas.microsoft.com/office/drawing/2017/decorative" val="1"/>
              </a:ext>
            </a:extLst>
          </p:cNvPr>
          <p:cNvSpPr>
            <a:spLocks noGrp="1"/>
          </p:cNvSpPr>
          <p:nvPr>
            <p:ph type="body" sz="quarter" idx="17"/>
          </p:nvPr>
        </p:nvSpPr>
        <p:spPr/>
        <p:txBody>
          <a:bodyPr/>
          <a:lstStyle/>
          <a:p>
            <a:endParaRPr lang="en-US" dirty="0"/>
          </a:p>
        </p:txBody>
      </p:sp>
      <p:sp>
        <p:nvSpPr>
          <p:cNvPr id="69" name="Text Placeholder 68">
            <a:extLst>
              <a:ext uri="{FF2B5EF4-FFF2-40B4-BE49-F238E27FC236}">
                <a16:creationId xmlns:a16="http://schemas.microsoft.com/office/drawing/2014/main" id="{A0214E18-3E48-BA35-F02E-2F07A2139606}"/>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en-US" dirty="0"/>
          </a:p>
        </p:txBody>
      </p:sp>
      <p:sp>
        <p:nvSpPr>
          <p:cNvPr id="10" name="Text Placeholder 15">
            <a:extLst>
              <a:ext uri="{FF2B5EF4-FFF2-40B4-BE49-F238E27FC236}">
                <a16:creationId xmlns:a16="http://schemas.microsoft.com/office/drawing/2014/main" id="{7EA9FB56-A54F-E975-9DF8-4886997A88C5}"/>
              </a:ext>
            </a:extLst>
          </p:cNvPr>
          <p:cNvSpPr txBox="1">
            <a:spLocks/>
          </p:cNvSpPr>
          <p:nvPr/>
        </p:nvSpPr>
        <p:spPr>
          <a:xfrm>
            <a:off x="553966" y="3820885"/>
            <a:ext cx="5260560" cy="2430625"/>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Starting Position: </a:t>
            </a:r>
          </a:p>
          <a:p>
            <a:pPr indent="-285750">
              <a:spcBef>
                <a:spcPts val="0"/>
              </a:spcBef>
              <a:buFont typeface="Wingdings" panose="05000000000000000000" pitchFamily="2" charset="2"/>
              <a:buChar char="Ø"/>
            </a:pPr>
            <a:r>
              <a:rPr lang="en-US" sz="1200" dirty="0"/>
              <a:t>The Rook starts on the back rank, on the A- and H-files</a:t>
            </a:r>
          </a:p>
          <a:p>
            <a:pPr>
              <a:lnSpc>
                <a:spcPct val="110000"/>
              </a:lnSpc>
              <a:spcBef>
                <a:spcPts val="600"/>
              </a:spcBef>
            </a:pPr>
            <a:r>
              <a:rPr lang="en-US" sz="1600" b="1" dirty="0"/>
              <a:t>How they move: </a:t>
            </a:r>
          </a:p>
          <a:p>
            <a:pPr marL="285750" indent="-285750">
              <a:lnSpc>
                <a:spcPct val="110000"/>
              </a:lnSpc>
              <a:spcBef>
                <a:spcPts val="600"/>
              </a:spcBef>
              <a:buFont typeface="Wingdings" panose="05000000000000000000" pitchFamily="2" charset="2"/>
              <a:buChar char="Ø"/>
            </a:pPr>
            <a:r>
              <a:rPr lang="en-US" sz="1200" dirty="0"/>
              <a:t>Rooks can move in a straight line along ranks (sideways) or files (up and down)</a:t>
            </a:r>
          </a:p>
          <a:p>
            <a:pPr>
              <a:lnSpc>
                <a:spcPct val="110000"/>
              </a:lnSpc>
              <a:spcBef>
                <a:spcPts val="600"/>
              </a:spcBef>
            </a:pPr>
            <a:r>
              <a:rPr lang="en-US" sz="1600" b="1" dirty="0"/>
              <a:t>How Rooks capture: </a:t>
            </a:r>
          </a:p>
          <a:p>
            <a:pPr marL="285750" indent="-285750">
              <a:lnSpc>
                <a:spcPct val="110000"/>
              </a:lnSpc>
              <a:spcBef>
                <a:spcPts val="600"/>
              </a:spcBef>
              <a:buFont typeface="Wingdings" panose="05000000000000000000" pitchFamily="2" charset="2"/>
              <a:buChar char="Ø"/>
            </a:pPr>
            <a:r>
              <a:rPr lang="en-US" sz="1200" dirty="0"/>
              <a:t>Rooks capture by landing on an opponents piece</a:t>
            </a:r>
          </a:p>
        </p:txBody>
      </p:sp>
      <p:sp>
        <p:nvSpPr>
          <p:cNvPr id="11" name="Text Placeholder 15">
            <a:extLst>
              <a:ext uri="{FF2B5EF4-FFF2-40B4-BE49-F238E27FC236}">
                <a16:creationId xmlns:a16="http://schemas.microsoft.com/office/drawing/2014/main" id="{BBEED7DC-0C42-6BDE-EA40-F4CA88D83166}"/>
              </a:ext>
            </a:extLst>
          </p:cNvPr>
          <p:cNvSpPr txBox="1">
            <a:spLocks/>
          </p:cNvSpPr>
          <p:nvPr/>
        </p:nvSpPr>
        <p:spPr>
          <a:xfrm>
            <a:off x="6189835" y="4443327"/>
            <a:ext cx="5260560" cy="1669649"/>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sz="1600" b="1" dirty="0"/>
              <a:t>Special abilities:</a:t>
            </a:r>
          </a:p>
          <a:p>
            <a:pPr marL="285750" indent="-285750">
              <a:lnSpc>
                <a:spcPct val="110000"/>
              </a:lnSpc>
              <a:spcBef>
                <a:spcPts val="600"/>
              </a:spcBef>
              <a:buFont typeface="Wingdings" panose="05000000000000000000" pitchFamily="2" charset="2"/>
              <a:buChar char="Ø"/>
            </a:pPr>
            <a:r>
              <a:rPr lang="en-US" sz="1200" dirty="0"/>
              <a:t>Rooks can be used in “batteries” with the other rook or Queen achieve checkmates</a:t>
            </a:r>
          </a:p>
          <a:p>
            <a:pPr marL="285750" indent="-285750">
              <a:lnSpc>
                <a:spcPct val="110000"/>
              </a:lnSpc>
              <a:spcBef>
                <a:spcPts val="600"/>
              </a:spcBef>
              <a:buFont typeface="Wingdings" panose="05000000000000000000" pitchFamily="2" charset="2"/>
              <a:buChar char="Ø"/>
            </a:pPr>
            <a:r>
              <a:rPr lang="en-US" sz="1200" dirty="0"/>
              <a:t>Rooks are used in Castling</a:t>
            </a:r>
          </a:p>
          <a:p>
            <a:pPr>
              <a:lnSpc>
                <a:spcPct val="110000"/>
              </a:lnSpc>
              <a:spcBef>
                <a:spcPts val="600"/>
              </a:spcBef>
            </a:pPr>
            <a:endParaRPr lang="en-US" sz="1600" dirty="0"/>
          </a:p>
        </p:txBody>
      </p:sp>
      <p:pic>
        <p:nvPicPr>
          <p:cNvPr id="29" name="Picture 28">
            <a:extLst>
              <a:ext uri="{FF2B5EF4-FFF2-40B4-BE49-F238E27FC236}">
                <a16:creationId xmlns:a16="http://schemas.microsoft.com/office/drawing/2014/main" id="{2E79585F-6CB5-10E7-0D31-8E3A0207E308}"/>
              </a:ext>
            </a:extLst>
          </p:cNvPr>
          <p:cNvPicPr>
            <a:picLocks noChangeAspect="1"/>
          </p:cNvPicPr>
          <p:nvPr/>
        </p:nvPicPr>
        <p:blipFill>
          <a:blip r:embed="rId3"/>
          <a:srcRect/>
          <a:stretch/>
        </p:blipFill>
        <p:spPr>
          <a:xfrm>
            <a:off x="6210959" y="508454"/>
            <a:ext cx="2300967" cy="2303230"/>
          </a:xfrm>
          <a:prstGeom prst="rect">
            <a:avLst/>
          </a:prstGeom>
          <a:ln w="12700">
            <a:solidFill>
              <a:schemeClr val="tx1"/>
            </a:solidFill>
          </a:ln>
        </p:spPr>
      </p:pic>
      <p:sp>
        <p:nvSpPr>
          <p:cNvPr id="30" name="TextBox 29">
            <a:extLst>
              <a:ext uri="{FF2B5EF4-FFF2-40B4-BE49-F238E27FC236}">
                <a16:creationId xmlns:a16="http://schemas.microsoft.com/office/drawing/2014/main" id="{63112B8B-4031-9543-1CB9-4373F24A63D9}"/>
              </a:ext>
            </a:extLst>
          </p:cNvPr>
          <p:cNvSpPr txBox="1"/>
          <p:nvPr/>
        </p:nvSpPr>
        <p:spPr>
          <a:xfrm>
            <a:off x="1066943" y="2867172"/>
            <a:ext cx="1404552" cy="276999"/>
          </a:xfrm>
          <a:prstGeom prst="rect">
            <a:avLst/>
          </a:prstGeom>
          <a:noFill/>
        </p:spPr>
        <p:txBody>
          <a:bodyPr wrap="none" rtlCol="0">
            <a:spAutoFit/>
          </a:bodyPr>
          <a:lstStyle/>
          <a:p>
            <a:pPr algn="ctr"/>
            <a:r>
              <a:rPr lang="en-US" sz="1200" dirty="0"/>
              <a:t>Starting position </a:t>
            </a:r>
          </a:p>
        </p:txBody>
      </p:sp>
      <p:sp>
        <p:nvSpPr>
          <p:cNvPr id="32" name="TextBox 31">
            <a:extLst>
              <a:ext uri="{FF2B5EF4-FFF2-40B4-BE49-F238E27FC236}">
                <a16:creationId xmlns:a16="http://schemas.microsoft.com/office/drawing/2014/main" id="{D701A5A6-EAEF-F898-A0C3-E4381D5827EE}"/>
              </a:ext>
            </a:extLst>
          </p:cNvPr>
          <p:cNvSpPr txBox="1"/>
          <p:nvPr/>
        </p:nvSpPr>
        <p:spPr>
          <a:xfrm>
            <a:off x="3221578" y="2929908"/>
            <a:ext cx="2743316" cy="276999"/>
          </a:xfrm>
          <a:prstGeom prst="rect">
            <a:avLst/>
          </a:prstGeom>
          <a:noFill/>
        </p:spPr>
        <p:txBody>
          <a:bodyPr wrap="none" rtlCol="0">
            <a:spAutoFit/>
          </a:bodyPr>
          <a:lstStyle/>
          <a:p>
            <a:pPr algn="ctr"/>
            <a:r>
              <a:rPr lang="en-US" sz="1200" dirty="0"/>
              <a:t>Rooks can move along ranks or files</a:t>
            </a:r>
          </a:p>
        </p:txBody>
      </p:sp>
      <p:sp>
        <p:nvSpPr>
          <p:cNvPr id="34" name="TextBox 33">
            <a:extLst>
              <a:ext uri="{FF2B5EF4-FFF2-40B4-BE49-F238E27FC236}">
                <a16:creationId xmlns:a16="http://schemas.microsoft.com/office/drawing/2014/main" id="{6D9C6096-DBA5-A9C2-425B-DFB886B2F695}"/>
              </a:ext>
            </a:extLst>
          </p:cNvPr>
          <p:cNvSpPr txBox="1"/>
          <p:nvPr/>
        </p:nvSpPr>
        <p:spPr>
          <a:xfrm>
            <a:off x="6234261" y="2883349"/>
            <a:ext cx="2254399" cy="461665"/>
          </a:xfrm>
          <a:prstGeom prst="rect">
            <a:avLst/>
          </a:prstGeom>
          <a:noFill/>
        </p:spPr>
        <p:txBody>
          <a:bodyPr wrap="none" rtlCol="0">
            <a:spAutoFit/>
          </a:bodyPr>
          <a:lstStyle/>
          <a:p>
            <a:pPr algn="ctr"/>
            <a:r>
              <a:rPr lang="en-US" sz="1200" dirty="0"/>
              <a:t>Rooks capture by landing on </a:t>
            </a:r>
          </a:p>
          <a:p>
            <a:pPr algn="ctr"/>
            <a:r>
              <a:rPr lang="en-US" sz="1200" dirty="0"/>
              <a:t>an opponents piece</a:t>
            </a:r>
          </a:p>
        </p:txBody>
      </p:sp>
      <p:sp>
        <p:nvSpPr>
          <p:cNvPr id="36" name="TextBox 35">
            <a:extLst>
              <a:ext uri="{FF2B5EF4-FFF2-40B4-BE49-F238E27FC236}">
                <a16:creationId xmlns:a16="http://schemas.microsoft.com/office/drawing/2014/main" id="{A73EF338-BD8B-BA10-6E98-9334D3124A3B}"/>
              </a:ext>
            </a:extLst>
          </p:cNvPr>
          <p:cNvSpPr txBox="1"/>
          <p:nvPr/>
        </p:nvSpPr>
        <p:spPr>
          <a:xfrm>
            <a:off x="8984466" y="2883349"/>
            <a:ext cx="2416174" cy="461665"/>
          </a:xfrm>
          <a:prstGeom prst="rect">
            <a:avLst/>
          </a:prstGeom>
          <a:noFill/>
        </p:spPr>
        <p:txBody>
          <a:bodyPr wrap="none" rtlCol="0">
            <a:spAutoFit/>
          </a:bodyPr>
          <a:lstStyle/>
          <a:p>
            <a:pPr algn="ctr"/>
            <a:r>
              <a:rPr lang="en-US" sz="1200" dirty="0"/>
              <a:t>Rooks can be used in powerful</a:t>
            </a:r>
          </a:p>
          <a:p>
            <a:pPr algn="ctr"/>
            <a:r>
              <a:rPr lang="en-US" sz="1200" dirty="0"/>
              <a:t>“batteries” to gain checkmates</a:t>
            </a:r>
          </a:p>
        </p:txBody>
      </p:sp>
      <p:pic>
        <p:nvPicPr>
          <p:cNvPr id="4098" name="Picture 2">
            <a:extLst>
              <a:ext uri="{FF2B5EF4-FFF2-40B4-BE49-F238E27FC236}">
                <a16:creationId xmlns:a16="http://schemas.microsoft.com/office/drawing/2014/main" id="{967B7147-5BD9-4AE2-2322-4B51DB878374}"/>
              </a:ext>
            </a:extLst>
          </p:cNvPr>
          <p:cNvPicPr>
            <a:picLocks noGrp="1" noChangeAspect="1" noChangeArrowheads="1"/>
          </p:cNvPicPr>
          <p:nvPr>
            <p:ph type="pic" sz="quarter" idx="16"/>
          </p:nvPr>
        </p:nvPicPr>
        <p:blipFill>
          <a:blip r:embed="rId4"/>
          <a:srcRect t="636" b="636"/>
          <a:stretch/>
        </p:blipFill>
        <p:spPr bwMode="auto">
          <a:xfrm>
            <a:off x="9099550" y="515022"/>
            <a:ext cx="2324100" cy="232251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1" name="Picture Placeholder 20">
            <a:extLst>
              <a:ext uri="{FF2B5EF4-FFF2-40B4-BE49-F238E27FC236}">
                <a16:creationId xmlns:a16="http://schemas.microsoft.com/office/drawing/2014/main" id="{D33EC00B-624A-AB08-F910-2D2207F81946}"/>
              </a:ext>
            </a:extLst>
          </p:cNvPr>
          <p:cNvPicPr>
            <a:picLocks noGrp="1" noChangeAspect="1"/>
          </p:cNvPicPr>
          <p:nvPr>
            <p:ph type="pic" sz="quarter" idx="14"/>
          </p:nvPr>
        </p:nvPicPr>
        <p:blipFill>
          <a:blip r:embed="rId5"/>
          <a:srcRect t="98" b="98"/>
          <a:stretch/>
        </p:blipFill>
        <p:spPr>
          <a:xfrm>
            <a:off x="581025" y="501623"/>
            <a:ext cx="2322513" cy="2322513"/>
          </a:xfrm>
          <a:custGeom>
            <a:avLst/>
            <a:gdLst>
              <a:gd name="connsiteX0" fmla="*/ 318559 w 3628551"/>
              <a:gd name="connsiteY0" fmla="*/ 1414022 h 3297238"/>
              <a:gd name="connsiteX1" fmla="*/ 187729 w 3628551"/>
              <a:gd name="connsiteY1" fmla="*/ 1544852 h 3297238"/>
              <a:gd name="connsiteX2" fmla="*/ 318559 w 3628551"/>
              <a:gd name="connsiteY2" fmla="*/ 1675682 h 3297238"/>
              <a:gd name="connsiteX3" fmla="*/ 449389 w 3628551"/>
              <a:gd name="connsiteY3" fmla="*/ 1544852 h 3297238"/>
              <a:gd name="connsiteX4" fmla="*/ 318559 w 3628551"/>
              <a:gd name="connsiteY4" fmla="*/ 1414022 h 3297238"/>
              <a:gd name="connsiteX5" fmla="*/ 0 w 3628551"/>
              <a:gd name="connsiteY5" fmla="*/ 0 h 3297238"/>
              <a:gd name="connsiteX6" fmla="*/ 3628551 w 3628551"/>
              <a:gd name="connsiteY6" fmla="*/ 0 h 3297238"/>
              <a:gd name="connsiteX7" fmla="*/ 3628551 w 3628551"/>
              <a:gd name="connsiteY7" fmla="*/ 3297238 h 3297238"/>
              <a:gd name="connsiteX8" fmla="*/ 0 w 3628551"/>
              <a:gd name="connsiteY8" fmla="*/ 3297238 h 3297238"/>
              <a:gd name="connsiteX9" fmla="*/ 0 w 3628551"/>
              <a:gd name="connsiteY9" fmla="*/ 1060944 h 3297238"/>
              <a:gd name="connsiteX10" fmla="*/ 93526 w 3628551"/>
              <a:gd name="connsiteY10" fmla="*/ 1154470 h 3297238"/>
              <a:gd name="connsiteX11" fmla="*/ 185334 w 3628551"/>
              <a:gd name="connsiteY11" fmla="*/ 1152160 h 3297238"/>
              <a:gd name="connsiteX12" fmla="*/ 187645 w 3628551"/>
              <a:gd name="connsiteY12" fmla="*/ 1060352 h 3297238"/>
              <a:gd name="connsiteX13" fmla="*/ 31028 w 3628551"/>
              <a:gd name="connsiteY13" fmla="*/ 903736 h 3297238"/>
              <a:gd name="connsiteX14" fmla="*/ 195727 w 3628551"/>
              <a:gd name="connsiteY14" fmla="*/ 739037 h 3297238"/>
              <a:gd name="connsiteX15" fmla="*/ 198037 w 3628551"/>
              <a:gd name="connsiteY15" fmla="*/ 647229 h 3297238"/>
              <a:gd name="connsiteX16" fmla="*/ 106229 w 3628551"/>
              <a:gd name="connsiteY16" fmla="*/ 649539 h 3297238"/>
              <a:gd name="connsiteX17" fmla="*/ 0 w 3628551"/>
              <a:gd name="connsiteY17" fmla="*/ 755768 h 329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8551" h="3297238">
                <a:moveTo>
                  <a:pt x="318559" y="1414022"/>
                </a:moveTo>
                <a:cubicBezTo>
                  <a:pt x="246304" y="1414022"/>
                  <a:pt x="187729" y="1472597"/>
                  <a:pt x="187729" y="1544852"/>
                </a:cubicBezTo>
                <a:cubicBezTo>
                  <a:pt x="187729" y="1617107"/>
                  <a:pt x="246304" y="1675682"/>
                  <a:pt x="318559" y="1675682"/>
                </a:cubicBezTo>
                <a:cubicBezTo>
                  <a:pt x="390814" y="1675682"/>
                  <a:pt x="449389" y="1617107"/>
                  <a:pt x="449389" y="1544852"/>
                </a:cubicBezTo>
                <a:cubicBezTo>
                  <a:pt x="449389" y="1472597"/>
                  <a:pt x="390814" y="1414022"/>
                  <a:pt x="318559" y="1414022"/>
                </a:cubicBezTo>
                <a:close/>
                <a:moveTo>
                  <a:pt x="0" y="0"/>
                </a:moveTo>
                <a:lnTo>
                  <a:pt x="3628551" y="0"/>
                </a:lnTo>
                <a:lnTo>
                  <a:pt x="3628551" y="3297238"/>
                </a:lnTo>
                <a:lnTo>
                  <a:pt x="0" y="3297238"/>
                </a:lnTo>
                <a:lnTo>
                  <a:pt x="0" y="1060944"/>
                </a:lnTo>
                <a:lnTo>
                  <a:pt x="93526" y="1154470"/>
                </a:lnTo>
                <a:cubicBezTo>
                  <a:pt x="118240" y="1179184"/>
                  <a:pt x="159345" y="1178149"/>
                  <a:pt x="185334" y="1152160"/>
                </a:cubicBezTo>
                <a:cubicBezTo>
                  <a:pt x="211324" y="1126171"/>
                  <a:pt x="212361" y="1085068"/>
                  <a:pt x="187645" y="1060352"/>
                </a:cubicBezTo>
                <a:lnTo>
                  <a:pt x="31028" y="903736"/>
                </a:lnTo>
                <a:lnTo>
                  <a:pt x="195727" y="739037"/>
                </a:lnTo>
                <a:cubicBezTo>
                  <a:pt x="221716" y="713048"/>
                  <a:pt x="222754" y="671945"/>
                  <a:pt x="198037" y="647229"/>
                </a:cubicBezTo>
                <a:cubicBezTo>
                  <a:pt x="173324" y="622515"/>
                  <a:pt x="132218" y="623550"/>
                  <a:pt x="106229" y="649539"/>
                </a:cubicBezTo>
                <a:lnTo>
                  <a:pt x="0" y="755768"/>
                </a:lnTo>
                <a:close/>
              </a:path>
            </a:pathLst>
          </a:custGeom>
          <a:ln w="12700">
            <a:solidFill>
              <a:schemeClr val="tx1"/>
            </a:solidFill>
          </a:ln>
        </p:spPr>
      </p:pic>
      <p:pic>
        <p:nvPicPr>
          <p:cNvPr id="31" name="Picture 30">
            <a:extLst>
              <a:ext uri="{FF2B5EF4-FFF2-40B4-BE49-F238E27FC236}">
                <a16:creationId xmlns:a16="http://schemas.microsoft.com/office/drawing/2014/main" id="{C6FD4F76-DB95-75DF-34C8-1A1F38460B66}"/>
              </a:ext>
            </a:extLst>
          </p:cNvPr>
          <p:cNvPicPr>
            <a:picLocks noChangeAspect="1"/>
          </p:cNvPicPr>
          <p:nvPr/>
        </p:nvPicPr>
        <p:blipFill>
          <a:blip r:embed="rId6"/>
          <a:srcRect/>
          <a:stretch/>
        </p:blipFill>
        <p:spPr>
          <a:xfrm>
            <a:off x="3401429" y="501623"/>
            <a:ext cx="2290514" cy="2297271"/>
          </a:xfrm>
          <a:prstGeom prst="rect">
            <a:avLst/>
          </a:prstGeom>
          <a:ln w="12700">
            <a:solidFill>
              <a:schemeClr val="tx1"/>
            </a:solidFill>
          </a:ln>
        </p:spPr>
      </p:pic>
      <p:pic>
        <p:nvPicPr>
          <p:cNvPr id="37" name="Picture 36">
            <a:extLst>
              <a:ext uri="{FF2B5EF4-FFF2-40B4-BE49-F238E27FC236}">
                <a16:creationId xmlns:a16="http://schemas.microsoft.com/office/drawing/2014/main" id="{5E23194C-8868-C0D3-095A-DA44ABB0B781}"/>
              </a:ext>
            </a:extLst>
          </p:cNvPr>
          <p:cNvPicPr>
            <a:picLocks noChangeAspect="1"/>
          </p:cNvPicPr>
          <p:nvPr/>
        </p:nvPicPr>
        <p:blipFill>
          <a:blip r:embed="rId7"/>
          <a:stretch>
            <a:fillRect/>
          </a:stretch>
        </p:blipFill>
        <p:spPr>
          <a:xfrm>
            <a:off x="6489834" y="3493936"/>
            <a:ext cx="860359" cy="886968"/>
          </a:xfrm>
          <a:prstGeom prst="rect">
            <a:avLst/>
          </a:prstGeom>
        </p:spPr>
      </p:pic>
      <p:pic>
        <p:nvPicPr>
          <p:cNvPr id="39" name="Picture 38">
            <a:extLst>
              <a:ext uri="{FF2B5EF4-FFF2-40B4-BE49-F238E27FC236}">
                <a16:creationId xmlns:a16="http://schemas.microsoft.com/office/drawing/2014/main" id="{A280EB54-F748-F08C-50C8-CF9F42762C8F}"/>
              </a:ext>
            </a:extLst>
          </p:cNvPr>
          <p:cNvPicPr>
            <a:picLocks noChangeAspect="1"/>
          </p:cNvPicPr>
          <p:nvPr/>
        </p:nvPicPr>
        <p:blipFill>
          <a:blip r:embed="rId8"/>
          <a:stretch>
            <a:fillRect/>
          </a:stretch>
        </p:blipFill>
        <p:spPr>
          <a:xfrm>
            <a:off x="7991925" y="3493936"/>
            <a:ext cx="849224" cy="886968"/>
          </a:xfrm>
          <a:prstGeom prst="rect">
            <a:avLst/>
          </a:prstGeom>
        </p:spPr>
      </p:pic>
    </p:spTree>
    <p:extLst>
      <p:ext uri="{BB962C8B-B14F-4D97-AF65-F5344CB8AC3E}">
        <p14:creationId xmlns:p14="http://schemas.microsoft.com/office/powerpoint/2010/main" val="1956038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ABDCF-D1E8-B688-2F08-A2BE08843475}"/>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1BD71BF0-96EA-A540-2C05-DED872AB096C}"/>
              </a:ext>
            </a:extLst>
          </p:cNvPr>
          <p:cNvSpPr>
            <a:spLocks noGrp="1"/>
          </p:cNvSpPr>
          <p:nvPr>
            <p:ph type="title"/>
          </p:nvPr>
        </p:nvSpPr>
        <p:spPr>
          <a:xfrm>
            <a:off x="607218" y="3206907"/>
            <a:ext cx="2324002" cy="664030"/>
          </a:xfrm>
        </p:spPr>
        <p:txBody>
          <a:bodyPr>
            <a:normAutofit fontScale="90000"/>
          </a:bodyPr>
          <a:lstStyle/>
          <a:p>
            <a:r>
              <a:rPr lang="en-US" b="1" u="sng" dirty="0"/>
              <a:t>Queens</a:t>
            </a:r>
          </a:p>
        </p:txBody>
      </p:sp>
      <p:sp>
        <p:nvSpPr>
          <p:cNvPr id="22" name="Date Placeholder 21">
            <a:extLst>
              <a:ext uri="{FF2B5EF4-FFF2-40B4-BE49-F238E27FC236}">
                <a16:creationId xmlns:a16="http://schemas.microsoft.com/office/drawing/2014/main" id="{0A22F50F-5DF2-1C2F-AF34-F860F24BF2DA}"/>
              </a:ext>
            </a:extLst>
          </p:cNvPr>
          <p:cNvSpPr>
            <a:spLocks noGrp="1"/>
          </p:cNvSpPr>
          <p:nvPr>
            <p:ph type="dt" sz="half" idx="10"/>
          </p:nvPr>
        </p:nvSpPr>
        <p:spPr>
          <a:xfrm>
            <a:off x="838200" y="6400800"/>
            <a:ext cx="2743200" cy="365125"/>
          </a:xfrm>
        </p:spPr>
        <p:txBody>
          <a:bodyPr/>
          <a:lstStyle/>
          <a:p>
            <a:r>
              <a:rPr lang="en-US" dirty="0"/>
              <a:t>September 2025, Session 1</a:t>
            </a:r>
          </a:p>
        </p:txBody>
      </p:sp>
      <p:sp>
        <p:nvSpPr>
          <p:cNvPr id="23" name="Footer Placeholder 22">
            <a:extLst>
              <a:ext uri="{FF2B5EF4-FFF2-40B4-BE49-F238E27FC236}">
                <a16:creationId xmlns:a16="http://schemas.microsoft.com/office/drawing/2014/main" id="{526FEF47-E238-C2BC-5CB2-7F4341A33AB7}"/>
              </a:ext>
            </a:extLst>
          </p:cNvPr>
          <p:cNvSpPr>
            <a:spLocks noGrp="1"/>
          </p:cNvSpPr>
          <p:nvPr>
            <p:ph type="ftr" sz="quarter" idx="11"/>
          </p:nvPr>
        </p:nvSpPr>
        <p:spPr>
          <a:xfrm>
            <a:off x="4038600" y="6400800"/>
            <a:ext cx="4114800" cy="365125"/>
          </a:xfrm>
        </p:spPr>
        <p:txBody>
          <a:bodyPr/>
          <a:lstStyle/>
          <a:p>
            <a:r>
              <a:rPr lang="en-US" dirty="0"/>
              <a:t>Stevens Creek Elementary Chess Club</a:t>
            </a:r>
          </a:p>
        </p:txBody>
      </p:sp>
      <p:sp>
        <p:nvSpPr>
          <p:cNvPr id="24" name="Slide Number Placeholder 23">
            <a:extLst>
              <a:ext uri="{FF2B5EF4-FFF2-40B4-BE49-F238E27FC236}">
                <a16:creationId xmlns:a16="http://schemas.microsoft.com/office/drawing/2014/main" id="{B5C4CFB5-6DD3-1361-2EF0-2F0140A975C1}"/>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10</a:t>
            </a:fld>
            <a:endParaRPr lang="en-US" dirty="0"/>
          </a:p>
        </p:txBody>
      </p:sp>
      <p:sp>
        <p:nvSpPr>
          <p:cNvPr id="68" name="Text Placeholder 67">
            <a:extLst>
              <a:ext uri="{FF2B5EF4-FFF2-40B4-BE49-F238E27FC236}">
                <a16:creationId xmlns:a16="http://schemas.microsoft.com/office/drawing/2014/main" id="{46E63D10-0045-A574-AAA0-F38AECA3026A}"/>
              </a:ext>
              <a:ext uri="{C183D7F6-B498-43B3-948B-1728B52AA6E4}">
                <adec:decorative xmlns:adec="http://schemas.microsoft.com/office/drawing/2017/decorative" val="1"/>
              </a:ext>
            </a:extLst>
          </p:cNvPr>
          <p:cNvSpPr>
            <a:spLocks noGrp="1"/>
          </p:cNvSpPr>
          <p:nvPr>
            <p:ph type="body" sz="quarter" idx="17"/>
          </p:nvPr>
        </p:nvSpPr>
        <p:spPr/>
        <p:txBody>
          <a:bodyPr/>
          <a:lstStyle/>
          <a:p>
            <a:endParaRPr lang="en-US" dirty="0"/>
          </a:p>
        </p:txBody>
      </p:sp>
      <p:sp>
        <p:nvSpPr>
          <p:cNvPr id="69" name="Text Placeholder 68">
            <a:extLst>
              <a:ext uri="{FF2B5EF4-FFF2-40B4-BE49-F238E27FC236}">
                <a16:creationId xmlns:a16="http://schemas.microsoft.com/office/drawing/2014/main" id="{7F683852-73E2-8CBE-0BDE-9240E25620F6}"/>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en-US" dirty="0"/>
          </a:p>
        </p:txBody>
      </p:sp>
      <p:pic>
        <p:nvPicPr>
          <p:cNvPr id="7" name="Picture Placeholder 6">
            <a:extLst>
              <a:ext uri="{FF2B5EF4-FFF2-40B4-BE49-F238E27FC236}">
                <a16:creationId xmlns:a16="http://schemas.microsoft.com/office/drawing/2014/main" id="{CE4B4B0D-5C25-EC8B-A673-87FDDDE5A35D}"/>
              </a:ext>
            </a:extLst>
          </p:cNvPr>
          <p:cNvPicPr>
            <a:picLocks noGrp="1" noChangeAspect="1"/>
          </p:cNvPicPr>
          <p:nvPr>
            <p:ph type="pic" sz="quarter" idx="14"/>
          </p:nvPr>
        </p:nvPicPr>
        <p:blipFill>
          <a:blip r:embed="rId3"/>
          <a:srcRect l="617" r="617"/>
          <a:stretch/>
        </p:blipFill>
        <p:spPr>
          <a:xfrm>
            <a:off x="607218" y="515023"/>
            <a:ext cx="2324003" cy="2321767"/>
          </a:xfrm>
          <a:prstGeom prst="rect">
            <a:avLst/>
          </a:prstGeom>
          <a:ln w="12700">
            <a:solidFill>
              <a:schemeClr val="tx1"/>
            </a:solidFill>
          </a:ln>
        </p:spPr>
      </p:pic>
      <p:sp>
        <p:nvSpPr>
          <p:cNvPr id="10" name="Text Placeholder 15">
            <a:extLst>
              <a:ext uri="{FF2B5EF4-FFF2-40B4-BE49-F238E27FC236}">
                <a16:creationId xmlns:a16="http://schemas.microsoft.com/office/drawing/2014/main" id="{C3B581AC-2B58-34E3-73CD-B4CCD090EEAB}"/>
              </a:ext>
            </a:extLst>
          </p:cNvPr>
          <p:cNvSpPr txBox="1">
            <a:spLocks/>
          </p:cNvSpPr>
          <p:nvPr/>
        </p:nvSpPr>
        <p:spPr>
          <a:xfrm>
            <a:off x="553966" y="3820885"/>
            <a:ext cx="5260560" cy="2430625"/>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Starting Position: </a:t>
            </a:r>
          </a:p>
          <a:p>
            <a:pPr indent="-285750">
              <a:spcBef>
                <a:spcPts val="0"/>
              </a:spcBef>
              <a:buFont typeface="Wingdings" panose="05000000000000000000" pitchFamily="2" charset="2"/>
              <a:buChar char="Ø"/>
            </a:pPr>
            <a:r>
              <a:rPr lang="en-US" sz="1200" dirty="0"/>
              <a:t>The Queen starts on the back rank, on either the D- or E-file</a:t>
            </a:r>
          </a:p>
          <a:p>
            <a:pPr indent="-285750">
              <a:spcBef>
                <a:spcPts val="0"/>
              </a:spcBef>
              <a:buFont typeface="Wingdings" panose="05000000000000000000" pitchFamily="2" charset="2"/>
              <a:buChar char="Ø"/>
            </a:pPr>
            <a:r>
              <a:rPr lang="en-US" sz="1200" dirty="0"/>
              <a:t>The Queen </a:t>
            </a:r>
            <a:r>
              <a:rPr lang="en-US" sz="1200" b="1" u="sng" dirty="0"/>
              <a:t>always starts on their on color</a:t>
            </a:r>
            <a:endParaRPr lang="en-US" sz="1300" b="1" dirty="0"/>
          </a:p>
          <a:p>
            <a:pPr>
              <a:lnSpc>
                <a:spcPct val="110000"/>
              </a:lnSpc>
              <a:spcBef>
                <a:spcPts val="600"/>
              </a:spcBef>
            </a:pPr>
            <a:r>
              <a:rPr lang="en-US" sz="1600" b="1" dirty="0"/>
              <a:t>How they move: </a:t>
            </a:r>
          </a:p>
          <a:p>
            <a:pPr marL="285750" indent="-285750">
              <a:lnSpc>
                <a:spcPct val="110000"/>
              </a:lnSpc>
              <a:spcBef>
                <a:spcPts val="600"/>
              </a:spcBef>
              <a:buFont typeface="Wingdings" panose="05000000000000000000" pitchFamily="2" charset="2"/>
              <a:buChar char="Ø"/>
            </a:pPr>
            <a:r>
              <a:rPr lang="en-US" sz="1200" dirty="0"/>
              <a:t>Queens can move in any direction in a straight line</a:t>
            </a:r>
          </a:p>
          <a:p>
            <a:pPr marL="285750" indent="-285750">
              <a:lnSpc>
                <a:spcPct val="110000"/>
              </a:lnSpc>
              <a:spcBef>
                <a:spcPts val="600"/>
              </a:spcBef>
              <a:buFont typeface="Wingdings" panose="05000000000000000000" pitchFamily="2" charset="2"/>
              <a:buChar char="Ø"/>
            </a:pPr>
            <a:r>
              <a:rPr lang="en-US" sz="1200" dirty="0"/>
              <a:t>Queens can not pass through (or jump) over pieces</a:t>
            </a:r>
          </a:p>
          <a:p>
            <a:pPr>
              <a:lnSpc>
                <a:spcPct val="110000"/>
              </a:lnSpc>
              <a:spcBef>
                <a:spcPts val="600"/>
              </a:spcBef>
            </a:pPr>
            <a:r>
              <a:rPr lang="en-US" sz="1600" b="1" dirty="0"/>
              <a:t>How Queens capture: </a:t>
            </a:r>
            <a:r>
              <a:rPr lang="en-US" sz="1200" dirty="0"/>
              <a:t>Queens capture by landing on an occupied space</a:t>
            </a:r>
          </a:p>
          <a:p>
            <a:pPr>
              <a:lnSpc>
                <a:spcPct val="110000"/>
              </a:lnSpc>
              <a:spcBef>
                <a:spcPts val="600"/>
              </a:spcBef>
            </a:pPr>
            <a:endParaRPr lang="en-US" sz="1200" dirty="0"/>
          </a:p>
        </p:txBody>
      </p:sp>
      <p:sp>
        <p:nvSpPr>
          <p:cNvPr id="11" name="Text Placeholder 15">
            <a:extLst>
              <a:ext uri="{FF2B5EF4-FFF2-40B4-BE49-F238E27FC236}">
                <a16:creationId xmlns:a16="http://schemas.microsoft.com/office/drawing/2014/main" id="{EA8292A9-365E-A606-24FF-CDD2371A0450}"/>
              </a:ext>
            </a:extLst>
          </p:cNvPr>
          <p:cNvSpPr txBox="1">
            <a:spLocks/>
          </p:cNvSpPr>
          <p:nvPr/>
        </p:nvSpPr>
        <p:spPr>
          <a:xfrm>
            <a:off x="6189835" y="4443327"/>
            <a:ext cx="5260560" cy="1669649"/>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sz="1600" b="1" dirty="0"/>
              <a:t>Special abilities:</a:t>
            </a:r>
          </a:p>
          <a:p>
            <a:pPr marL="285750" indent="-285750">
              <a:lnSpc>
                <a:spcPct val="110000"/>
              </a:lnSpc>
              <a:spcBef>
                <a:spcPts val="600"/>
              </a:spcBef>
              <a:buFont typeface="Wingdings" panose="05000000000000000000" pitchFamily="2" charset="2"/>
              <a:buChar char="Ø"/>
            </a:pPr>
            <a:r>
              <a:rPr lang="en-US" sz="1200" dirty="0"/>
              <a:t>Queens can be used in “batteries” with the Bishops or Rooks to achieve checkmates</a:t>
            </a:r>
          </a:p>
          <a:p>
            <a:pPr marL="285750" indent="-285750">
              <a:lnSpc>
                <a:spcPct val="110000"/>
              </a:lnSpc>
              <a:spcBef>
                <a:spcPts val="600"/>
              </a:spcBef>
              <a:buFont typeface="Wingdings" panose="05000000000000000000" pitchFamily="2" charset="2"/>
              <a:buChar char="Ø"/>
            </a:pPr>
            <a:r>
              <a:rPr lang="en-US" sz="1200" dirty="0"/>
              <a:t>Queens are considered the most powerful piece on the board</a:t>
            </a:r>
          </a:p>
          <a:p>
            <a:pPr>
              <a:lnSpc>
                <a:spcPct val="110000"/>
              </a:lnSpc>
              <a:spcBef>
                <a:spcPts val="600"/>
              </a:spcBef>
            </a:pPr>
            <a:endParaRPr lang="en-US" sz="1600" dirty="0"/>
          </a:p>
        </p:txBody>
      </p:sp>
      <p:pic>
        <p:nvPicPr>
          <p:cNvPr id="28" name="Picture Placeholder 6">
            <a:extLst>
              <a:ext uri="{FF2B5EF4-FFF2-40B4-BE49-F238E27FC236}">
                <a16:creationId xmlns:a16="http://schemas.microsoft.com/office/drawing/2014/main" id="{737F6277-64E6-3D19-39A6-9A60E89D14A4}"/>
              </a:ext>
            </a:extLst>
          </p:cNvPr>
          <p:cNvPicPr>
            <a:picLocks noChangeAspect="1"/>
          </p:cNvPicPr>
          <p:nvPr/>
        </p:nvPicPr>
        <p:blipFill>
          <a:blip r:embed="rId4"/>
          <a:srcRect l="615" r="615"/>
          <a:stretch/>
        </p:blipFill>
        <p:spPr>
          <a:xfrm>
            <a:off x="3431219" y="515022"/>
            <a:ext cx="2324003" cy="2321767"/>
          </a:xfrm>
          <a:prstGeom prst="rect">
            <a:avLst/>
          </a:prstGeom>
          <a:ln w="12700">
            <a:solidFill>
              <a:schemeClr val="tx1"/>
            </a:solidFill>
          </a:ln>
        </p:spPr>
      </p:pic>
      <p:pic>
        <p:nvPicPr>
          <p:cNvPr id="29" name="Picture 28">
            <a:extLst>
              <a:ext uri="{FF2B5EF4-FFF2-40B4-BE49-F238E27FC236}">
                <a16:creationId xmlns:a16="http://schemas.microsoft.com/office/drawing/2014/main" id="{37D75439-BA1E-BED7-DEC5-6EB1872A85C6}"/>
              </a:ext>
            </a:extLst>
          </p:cNvPr>
          <p:cNvPicPr>
            <a:picLocks noChangeAspect="1"/>
          </p:cNvPicPr>
          <p:nvPr/>
        </p:nvPicPr>
        <p:blipFill>
          <a:blip r:embed="rId5"/>
          <a:srcRect/>
          <a:stretch/>
        </p:blipFill>
        <p:spPr>
          <a:xfrm>
            <a:off x="6189835" y="526865"/>
            <a:ext cx="2343217" cy="2297271"/>
          </a:xfrm>
          <a:prstGeom prst="rect">
            <a:avLst/>
          </a:prstGeom>
          <a:ln w="12700">
            <a:solidFill>
              <a:schemeClr val="tx1"/>
            </a:solidFill>
          </a:ln>
        </p:spPr>
      </p:pic>
      <p:sp>
        <p:nvSpPr>
          <p:cNvPr id="30" name="TextBox 29">
            <a:extLst>
              <a:ext uri="{FF2B5EF4-FFF2-40B4-BE49-F238E27FC236}">
                <a16:creationId xmlns:a16="http://schemas.microsoft.com/office/drawing/2014/main" id="{8CDDB8D1-8FB0-5DFE-3172-8910AC1D9DAA}"/>
              </a:ext>
            </a:extLst>
          </p:cNvPr>
          <p:cNvSpPr txBox="1"/>
          <p:nvPr/>
        </p:nvSpPr>
        <p:spPr>
          <a:xfrm>
            <a:off x="977111" y="2867172"/>
            <a:ext cx="1584216" cy="461665"/>
          </a:xfrm>
          <a:prstGeom prst="rect">
            <a:avLst/>
          </a:prstGeom>
          <a:noFill/>
        </p:spPr>
        <p:txBody>
          <a:bodyPr wrap="none" rtlCol="0">
            <a:spAutoFit/>
          </a:bodyPr>
          <a:lstStyle/>
          <a:p>
            <a:pPr algn="ctr"/>
            <a:r>
              <a:rPr lang="en-US" sz="1200" dirty="0"/>
              <a:t>Starting position </a:t>
            </a:r>
          </a:p>
          <a:p>
            <a:pPr algn="ctr"/>
            <a:r>
              <a:rPr lang="en-US" sz="1200" dirty="0"/>
              <a:t>(on their own color)</a:t>
            </a:r>
          </a:p>
        </p:txBody>
      </p:sp>
      <p:sp>
        <p:nvSpPr>
          <p:cNvPr id="32" name="TextBox 31">
            <a:extLst>
              <a:ext uri="{FF2B5EF4-FFF2-40B4-BE49-F238E27FC236}">
                <a16:creationId xmlns:a16="http://schemas.microsoft.com/office/drawing/2014/main" id="{9854C73E-07F3-8464-B9FD-5CA95D556F78}"/>
              </a:ext>
            </a:extLst>
          </p:cNvPr>
          <p:cNvSpPr txBox="1"/>
          <p:nvPr/>
        </p:nvSpPr>
        <p:spPr>
          <a:xfrm>
            <a:off x="3593471" y="2929908"/>
            <a:ext cx="1999522" cy="461665"/>
          </a:xfrm>
          <a:prstGeom prst="rect">
            <a:avLst/>
          </a:prstGeom>
          <a:noFill/>
        </p:spPr>
        <p:txBody>
          <a:bodyPr wrap="none" rtlCol="0">
            <a:spAutoFit/>
          </a:bodyPr>
          <a:lstStyle/>
          <a:p>
            <a:pPr algn="ctr"/>
            <a:r>
              <a:rPr lang="en-US" sz="1200" dirty="0"/>
              <a:t>Queens can move in any </a:t>
            </a:r>
          </a:p>
          <a:p>
            <a:pPr algn="ctr"/>
            <a:r>
              <a:rPr lang="en-US" sz="1200" dirty="0"/>
              <a:t>direction in a straight line</a:t>
            </a:r>
          </a:p>
        </p:txBody>
      </p:sp>
      <p:sp>
        <p:nvSpPr>
          <p:cNvPr id="34" name="TextBox 33">
            <a:extLst>
              <a:ext uri="{FF2B5EF4-FFF2-40B4-BE49-F238E27FC236}">
                <a16:creationId xmlns:a16="http://schemas.microsoft.com/office/drawing/2014/main" id="{7AB4FCD6-8CFF-7B90-959F-B0EC3D8AEE0C}"/>
              </a:ext>
            </a:extLst>
          </p:cNvPr>
          <p:cNvSpPr txBox="1"/>
          <p:nvPr/>
        </p:nvSpPr>
        <p:spPr>
          <a:xfrm>
            <a:off x="6307193" y="2883349"/>
            <a:ext cx="2108527" cy="461665"/>
          </a:xfrm>
          <a:prstGeom prst="rect">
            <a:avLst/>
          </a:prstGeom>
          <a:noFill/>
        </p:spPr>
        <p:txBody>
          <a:bodyPr wrap="none" rtlCol="0">
            <a:spAutoFit/>
          </a:bodyPr>
          <a:lstStyle/>
          <a:p>
            <a:pPr algn="ctr"/>
            <a:r>
              <a:rPr lang="en-US" sz="1200" dirty="0"/>
              <a:t>Queens capture by landing</a:t>
            </a:r>
          </a:p>
          <a:p>
            <a:pPr algn="ctr"/>
            <a:r>
              <a:rPr lang="en-US" sz="1200" dirty="0"/>
              <a:t> on an occupied space</a:t>
            </a:r>
          </a:p>
        </p:txBody>
      </p:sp>
      <p:sp>
        <p:nvSpPr>
          <p:cNvPr id="36" name="TextBox 35">
            <a:extLst>
              <a:ext uri="{FF2B5EF4-FFF2-40B4-BE49-F238E27FC236}">
                <a16:creationId xmlns:a16="http://schemas.microsoft.com/office/drawing/2014/main" id="{63A6D9C3-26B5-9843-AB3C-8AF955E2AC43}"/>
              </a:ext>
            </a:extLst>
          </p:cNvPr>
          <p:cNvSpPr txBox="1"/>
          <p:nvPr/>
        </p:nvSpPr>
        <p:spPr>
          <a:xfrm>
            <a:off x="8943589" y="2883349"/>
            <a:ext cx="2497928" cy="461665"/>
          </a:xfrm>
          <a:prstGeom prst="rect">
            <a:avLst/>
          </a:prstGeom>
          <a:noFill/>
        </p:spPr>
        <p:txBody>
          <a:bodyPr wrap="none" rtlCol="0">
            <a:spAutoFit/>
          </a:bodyPr>
          <a:lstStyle/>
          <a:p>
            <a:pPr algn="ctr"/>
            <a:r>
              <a:rPr lang="en-US" sz="1200" dirty="0"/>
              <a:t>Queens can be used in powerful</a:t>
            </a:r>
          </a:p>
          <a:p>
            <a:pPr algn="ctr"/>
            <a:r>
              <a:rPr lang="en-US" sz="1200" dirty="0"/>
              <a:t>“batteries” to gain checkmates</a:t>
            </a:r>
          </a:p>
        </p:txBody>
      </p:sp>
      <p:pic>
        <p:nvPicPr>
          <p:cNvPr id="4098" name="Picture 2" descr="The Bishop in Chess: Strengths ...">
            <a:extLst>
              <a:ext uri="{FF2B5EF4-FFF2-40B4-BE49-F238E27FC236}">
                <a16:creationId xmlns:a16="http://schemas.microsoft.com/office/drawing/2014/main" id="{4659C36C-F516-5BDA-AA71-FCAA81725109}"/>
              </a:ext>
            </a:extLst>
          </p:cNvPr>
          <p:cNvPicPr>
            <a:picLocks noGrp="1" noChangeAspect="1" noChangeArrowheads="1"/>
          </p:cNvPicPr>
          <p:nvPr>
            <p:ph type="pic" sz="quarter" idx="16"/>
          </p:nvPr>
        </p:nvPicPr>
        <p:blipFill>
          <a:blip r:embed="rId6">
            <a:extLst>
              <a:ext uri="{28A0092B-C50C-407E-A947-70E740481C1C}">
                <a14:useLocalDpi xmlns:a14="http://schemas.microsoft.com/office/drawing/2010/main" val="0"/>
              </a:ext>
            </a:extLst>
          </a:blip>
          <a:srcRect t="34" b="34"/>
          <a:stretch>
            <a:fillRect/>
          </a:stretch>
        </p:blipFill>
        <p:spPr bwMode="auto">
          <a:xfrm>
            <a:off x="9099550" y="515022"/>
            <a:ext cx="2324100" cy="232251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D9AC17C-31CF-A5F2-E7AC-80E9EBC92B9F}"/>
              </a:ext>
            </a:extLst>
          </p:cNvPr>
          <p:cNvPicPr>
            <a:picLocks noChangeAspect="1"/>
          </p:cNvPicPr>
          <p:nvPr/>
        </p:nvPicPr>
        <p:blipFill>
          <a:blip r:embed="rId7"/>
          <a:stretch>
            <a:fillRect/>
          </a:stretch>
        </p:blipFill>
        <p:spPr>
          <a:xfrm>
            <a:off x="6451131" y="3494304"/>
            <a:ext cx="1048576" cy="850900"/>
          </a:xfrm>
          <a:prstGeom prst="rect">
            <a:avLst/>
          </a:prstGeom>
        </p:spPr>
      </p:pic>
      <p:pic>
        <p:nvPicPr>
          <p:cNvPr id="14" name="Picture 13">
            <a:extLst>
              <a:ext uri="{FF2B5EF4-FFF2-40B4-BE49-F238E27FC236}">
                <a16:creationId xmlns:a16="http://schemas.microsoft.com/office/drawing/2014/main" id="{CD4B78E6-E831-E7A9-CEFE-BCCC02F3AB37}"/>
              </a:ext>
            </a:extLst>
          </p:cNvPr>
          <p:cNvPicPr>
            <a:picLocks noChangeAspect="1"/>
          </p:cNvPicPr>
          <p:nvPr/>
        </p:nvPicPr>
        <p:blipFill>
          <a:blip r:embed="rId8"/>
          <a:stretch>
            <a:fillRect/>
          </a:stretch>
        </p:blipFill>
        <p:spPr>
          <a:xfrm>
            <a:off x="7901199" y="3473862"/>
            <a:ext cx="1040261" cy="882650"/>
          </a:xfrm>
          <a:prstGeom prst="rect">
            <a:avLst/>
          </a:prstGeom>
        </p:spPr>
      </p:pic>
    </p:spTree>
    <p:extLst>
      <p:ext uri="{BB962C8B-B14F-4D97-AF65-F5344CB8AC3E}">
        <p14:creationId xmlns:p14="http://schemas.microsoft.com/office/powerpoint/2010/main" val="2095241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81FCB-0E44-5B78-B275-6120601E0082}"/>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767DF6C-EBC9-5283-061F-EE71185A4387}"/>
              </a:ext>
            </a:extLst>
          </p:cNvPr>
          <p:cNvSpPr>
            <a:spLocks noGrp="1"/>
          </p:cNvSpPr>
          <p:nvPr>
            <p:ph type="title"/>
          </p:nvPr>
        </p:nvSpPr>
        <p:spPr>
          <a:xfrm>
            <a:off x="607218" y="3328837"/>
            <a:ext cx="2324002" cy="664030"/>
          </a:xfrm>
        </p:spPr>
        <p:txBody>
          <a:bodyPr>
            <a:normAutofit fontScale="90000"/>
          </a:bodyPr>
          <a:lstStyle/>
          <a:p>
            <a:r>
              <a:rPr lang="en-US" b="1" u="sng" dirty="0"/>
              <a:t>Kings</a:t>
            </a:r>
          </a:p>
        </p:txBody>
      </p:sp>
      <p:sp>
        <p:nvSpPr>
          <p:cNvPr id="22" name="Date Placeholder 21">
            <a:extLst>
              <a:ext uri="{FF2B5EF4-FFF2-40B4-BE49-F238E27FC236}">
                <a16:creationId xmlns:a16="http://schemas.microsoft.com/office/drawing/2014/main" id="{454FE573-3108-BFEE-A6BE-3E4F06529235}"/>
              </a:ext>
            </a:extLst>
          </p:cNvPr>
          <p:cNvSpPr>
            <a:spLocks noGrp="1"/>
          </p:cNvSpPr>
          <p:nvPr>
            <p:ph type="dt" sz="half" idx="10"/>
          </p:nvPr>
        </p:nvSpPr>
        <p:spPr>
          <a:xfrm>
            <a:off x="838200" y="6400800"/>
            <a:ext cx="2743200" cy="365125"/>
          </a:xfrm>
        </p:spPr>
        <p:txBody>
          <a:bodyPr/>
          <a:lstStyle/>
          <a:p>
            <a:r>
              <a:rPr lang="en-US" dirty="0"/>
              <a:t>September 2025, Session 1</a:t>
            </a:r>
          </a:p>
        </p:txBody>
      </p:sp>
      <p:sp>
        <p:nvSpPr>
          <p:cNvPr id="23" name="Footer Placeholder 22">
            <a:extLst>
              <a:ext uri="{FF2B5EF4-FFF2-40B4-BE49-F238E27FC236}">
                <a16:creationId xmlns:a16="http://schemas.microsoft.com/office/drawing/2014/main" id="{70349F62-918A-B608-BC97-47AAFA4817F1}"/>
              </a:ext>
            </a:extLst>
          </p:cNvPr>
          <p:cNvSpPr>
            <a:spLocks noGrp="1"/>
          </p:cNvSpPr>
          <p:nvPr>
            <p:ph type="ftr" sz="quarter" idx="11"/>
          </p:nvPr>
        </p:nvSpPr>
        <p:spPr>
          <a:xfrm>
            <a:off x="4038600" y="6400800"/>
            <a:ext cx="4114800" cy="365125"/>
          </a:xfrm>
        </p:spPr>
        <p:txBody>
          <a:bodyPr/>
          <a:lstStyle/>
          <a:p>
            <a:r>
              <a:rPr lang="en-US" dirty="0"/>
              <a:t>Stevens Creek Elementary Chess Club</a:t>
            </a:r>
          </a:p>
        </p:txBody>
      </p:sp>
      <p:sp>
        <p:nvSpPr>
          <p:cNvPr id="24" name="Slide Number Placeholder 23">
            <a:extLst>
              <a:ext uri="{FF2B5EF4-FFF2-40B4-BE49-F238E27FC236}">
                <a16:creationId xmlns:a16="http://schemas.microsoft.com/office/drawing/2014/main" id="{222C3C5B-5163-158F-6D3D-6010E5564BA8}"/>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11</a:t>
            </a:fld>
            <a:endParaRPr lang="en-US" dirty="0"/>
          </a:p>
        </p:txBody>
      </p:sp>
      <p:sp>
        <p:nvSpPr>
          <p:cNvPr id="68" name="Text Placeholder 67">
            <a:extLst>
              <a:ext uri="{FF2B5EF4-FFF2-40B4-BE49-F238E27FC236}">
                <a16:creationId xmlns:a16="http://schemas.microsoft.com/office/drawing/2014/main" id="{E36940FB-E0AA-385B-0B97-6D3B575A2538}"/>
              </a:ext>
              <a:ext uri="{C183D7F6-B498-43B3-948B-1728B52AA6E4}">
                <adec:decorative xmlns:adec="http://schemas.microsoft.com/office/drawing/2017/decorative" val="1"/>
              </a:ext>
            </a:extLst>
          </p:cNvPr>
          <p:cNvSpPr>
            <a:spLocks noGrp="1"/>
          </p:cNvSpPr>
          <p:nvPr>
            <p:ph type="body" sz="quarter" idx="17"/>
          </p:nvPr>
        </p:nvSpPr>
        <p:spPr/>
        <p:txBody>
          <a:bodyPr/>
          <a:lstStyle/>
          <a:p>
            <a:endParaRPr lang="en-US" dirty="0"/>
          </a:p>
        </p:txBody>
      </p:sp>
      <p:sp>
        <p:nvSpPr>
          <p:cNvPr id="69" name="Text Placeholder 68">
            <a:extLst>
              <a:ext uri="{FF2B5EF4-FFF2-40B4-BE49-F238E27FC236}">
                <a16:creationId xmlns:a16="http://schemas.microsoft.com/office/drawing/2014/main" id="{26DFF23C-42DF-9E30-3B19-8D298B81CC00}"/>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en-US" dirty="0"/>
          </a:p>
        </p:txBody>
      </p:sp>
      <p:pic>
        <p:nvPicPr>
          <p:cNvPr id="7" name="Picture Placeholder 6">
            <a:extLst>
              <a:ext uri="{FF2B5EF4-FFF2-40B4-BE49-F238E27FC236}">
                <a16:creationId xmlns:a16="http://schemas.microsoft.com/office/drawing/2014/main" id="{6CC4346C-9067-0180-1460-ADD655911005}"/>
              </a:ext>
            </a:extLst>
          </p:cNvPr>
          <p:cNvPicPr>
            <a:picLocks noGrp="1" noChangeAspect="1"/>
          </p:cNvPicPr>
          <p:nvPr>
            <p:ph type="pic" sz="quarter" idx="14"/>
          </p:nvPr>
        </p:nvPicPr>
        <p:blipFill>
          <a:blip r:embed="rId3"/>
          <a:srcRect l="619" r="619"/>
          <a:stretch/>
        </p:blipFill>
        <p:spPr>
          <a:xfrm>
            <a:off x="607218" y="515023"/>
            <a:ext cx="2324003" cy="2321767"/>
          </a:xfrm>
          <a:prstGeom prst="rect">
            <a:avLst/>
          </a:prstGeom>
          <a:ln w="12700">
            <a:solidFill>
              <a:schemeClr val="tx1"/>
            </a:solidFill>
          </a:ln>
        </p:spPr>
      </p:pic>
      <p:sp>
        <p:nvSpPr>
          <p:cNvPr id="10" name="Text Placeholder 15">
            <a:extLst>
              <a:ext uri="{FF2B5EF4-FFF2-40B4-BE49-F238E27FC236}">
                <a16:creationId xmlns:a16="http://schemas.microsoft.com/office/drawing/2014/main" id="{697F44BA-F33C-05E0-3D40-730D29A2CC93}"/>
              </a:ext>
            </a:extLst>
          </p:cNvPr>
          <p:cNvSpPr txBox="1">
            <a:spLocks/>
          </p:cNvSpPr>
          <p:nvPr/>
        </p:nvSpPr>
        <p:spPr>
          <a:xfrm>
            <a:off x="553966" y="4021211"/>
            <a:ext cx="5260560" cy="2230299"/>
          </a:xfrm>
          <a:prstGeom prst="rect">
            <a:avLst/>
          </a:prstGeom>
        </p:spPr>
        <p:txBody>
          <a:bodyPr vert="horz" lIns="91440" tIns="45720" rIns="91440" bIns="45720" rtlCol="0" anchor="ctr">
            <a:normAutofit/>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Starting Position: </a:t>
            </a:r>
          </a:p>
          <a:p>
            <a:pPr indent="-285750">
              <a:spcBef>
                <a:spcPts val="0"/>
              </a:spcBef>
              <a:buFont typeface="Wingdings" panose="05000000000000000000" pitchFamily="2" charset="2"/>
              <a:buChar char="Ø"/>
            </a:pPr>
            <a:r>
              <a:rPr lang="en-US" sz="1200" dirty="0"/>
              <a:t>The King starts on the back rank, on either the D- or E-file</a:t>
            </a:r>
          </a:p>
          <a:p>
            <a:pPr indent="-285750">
              <a:spcBef>
                <a:spcPts val="0"/>
              </a:spcBef>
              <a:buFont typeface="Wingdings" panose="05000000000000000000" pitchFamily="2" charset="2"/>
              <a:buChar char="Ø"/>
            </a:pPr>
            <a:r>
              <a:rPr lang="en-US" sz="1200" dirty="0"/>
              <a:t>The King always takes the color opposite his</a:t>
            </a:r>
            <a:endParaRPr lang="en-US" sz="1300" b="1" dirty="0"/>
          </a:p>
          <a:p>
            <a:pPr>
              <a:lnSpc>
                <a:spcPct val="110000"/>
              </a:lnSpc>
              <a:spcBef>
                <a:spcPts val="600"/>
              </a:spcBef>
            </a:pPr>
            <a:r>
              <a:rPr lang="en-US" sz="1600" b="1" dirty="0"/>
              <a:t>How Kings move: </a:t>
            </a:r>
          </a:p>
          <a:p>
            <a:pPr marL="285750" indent="-285750">
              <a:lnSpc>
                <a:spcPct val="110000"/>
              </a:lnSpc>
              <a:spcBef>
                <a:spcPts val="600"/>
              </a:spcBef>
              <a:buFont typeface="Wingdings" panose="05000000000000000000" pitchFamily="2" charset="2"/>
              <a:buChar char="Ø"/>
            </a:pPr>
            <a:r>
              <a:rPr lang="en-US" sz="1200" dirty="0"/>
              <a:t>Kings move in any direction, but only one space at a time</a:t>
            </a:r>
          </a:p>
          <a:p>
            <a:pPr>
              <a:lnSpc>
                <a:spcPct val="110000"/>
              </a:lnSpc>
              <a:spcBef>
                <a:spcPts val="600"/>
              </a:spcBef>
            </a:pPr>
            <a:r>
              <a:rPr lang="en-US" sz="1600" b="1" dirty="0"/>
              <a:t>How Kings capture: </a:t>
            </a:r>
            <a:r>
              <a:rPr lang="en-US" sz="1200" dirty="0"/>
              <a:t>Kings capture by landing on an occupied space</a:t>
            </a:r>
          </a:p>
          <a:p>
            <a:pPr>
              <a:lnSpc>
                <a:spcPct val="110000"/>
              </a:lnSpc>
              <a:spcBef>
                <a:spcPts val="600"/>
              </a:spcBef>
            </a:pPr>
            <a:endParaRPr lang="en-US" sz="1200" dirty="0"/>
          </a:p>
        </p:txBody>
      </p:sp>
      <p:sp>
        <p:nvSpPr>
          <p:cNvPr id="11" name="Text Placeholder 15">
            <a:extLst>
              <a:ext uri="{FF2B5EF4-FFF2-40B4-BE49-F238E27FC236}">
                <a16:creationId xmlns:a16="http://schemas.microsoft.com/office/drawing/2014/main" id="{E2E5DBE7-6A63-8221-05FD-92E896DD7941}"/>
              </a:ext>
            </a:extLst>
          </p:cNvPr>
          <p:cNvSpPr txBox="1">
            <a:spLocks/>
          </p:cNvSpPr>
          <p:nvPr/>
        </p:nvSpPr>
        <p:spPr>
          <a:xfrm>
            <a:off x="6172153" y="5215659"/>
            <a:ext cx="5260560" cy="1091306"/>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20000"/>
              </a:lnSpc>
              <a:spcBef>
                <a:spcPts val="1000"/>
              </a:spcBef>
              <a:buClr>
                <a:schemeClr val="accent1"/>
              </a:buClr>
              <a:buFont typeface="Segoe UI" panose="020B0502040204020203"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egoe UI" panose="020B0502040204020203"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egoe UI" panose="020B0502040204020203"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sz="1600" b="1" dirty="0"/>
              <a:t>Special abilities:</a:t>
            </a:r>
          </a:p>
          <a:p>
            <a:pPr marL="285750" indent="-285750">
              <a:lnSpc>
                <a:spcPct val="110000"/>
              </a:lnSpc>
              <a:spcBef>
                <a:spcPts val="0"/>
              </a:spcBef>
              <a:buFont typeface="Wingdings" panose="05000000000000000000" pitchFamily="2" charset="2"/>
              <a:buChar char="Ø"/>
            </a:pPr>
            <a:r>
              <a:rPr lang="en-US" sz="1200" dirty="0"/>
              <a:t>A King can castle and move two spaces if</a:t>
            </a:r>
          </a:p>
          <a:p>
            <a:pPr marL="971550" lvl="1" indent="-285750">
              <a:lnSpc>
                <a:spcPct val="110000"/>
              </a:lnSpc>
              <a:spcBef>
                <a:spcPts val="0"/>
              </a:spcBef>
              <a:buFont typeface="Wingdings" panose="05000000000000000000" pitchFamily="2" charset="2"/>
              <a:buChar char="Ø"/>
            </a:pPr>
            <a:r>
              <a:rPr lang="en-US" sz="1200" dirty="0"/>
              <a:t>There are no pieces in between the King and Rook</a:t>
            </a:r>
          </a:p>
          <a:p>
            <a:pPr marL="971550" lvl="1" indent="-285750">
              <a:lnSpc>
                <a:spcPct val="110000"/>
              </a:lnSpc>
              <a:spcBef>
                <a:spcPts val="0"/>
              </a:spcBef>
              <a:buFont typeface="Wingdings" panose="05000000000000000000" pitchFamily="2" charset="2"/>
              <a:buChar char="Ø"/>
            </a:pPr>
            <a:r>
              <a:rPr lang="en-US" sz="1200" dirty="0"/>
              <a:t>The King does not pass through a check</a:t>
            </a:r>
          </a:p>
          <a:p>
            <a:pPr marL="971550" lvl="1" indent="-285750">
              <a:lnSpc>
                <a:spcPct val="110000"/>
              </a:lnSpc>
              <a:spcBef>
                <a:spcPts val="0"/>
              </a:spcBef>
              <a:buFont typeface="Wingdings" panose="05000000000000000000" pitchFamily="2" charset="2"/>
              <a:buChar char="Ø"/>
            </a:pPr>
            <a:r>
              <a:rPr lang="en-US" sz="1200" dirty="0"/>
              <a:t>The King has not moved yet</a:t>
            </a:r>
          </a:p>
        </p:txBody>
      </p:sp>
      <p:pic>
        <p:nvPicPr>
          <p:cNvPr id="28" name="Picture Placeholder 6">
            <a:extLst>
              <a:ext uri="{FF2B5EF4-FFF2-40B4-BE49-F238E27FC236}">
                <a16:creationId xmlns:a16="http://schemas.microsoft.com/office/drawing/2014/main" id="{63CAF3D2-CB61-599B-995A-9DDB10C84F8B}"/>
              </a:ext>
            </a:extLst>
          </p:cNvPr>
          <p:cNvPicPr>
            <a:picLocks noChangeAspect="1"/>
          </p:cNvPicPr>
          <p:nvPr/>
        </p:nvPicPr>
        <p:blipFill>
          <a:blip r:embed="rId4"/>
          <a:srcRect l="780" r="780"/>
          <a:stretch/>
        </p:blipFill>
        <p:spPr>
          <a:xfrm>
            <a:off x="3431219" y="515022"/>
            <a:ext cx="2324003" cy="2321767"/>
          </a:xfrm>
          <a:prstGeom prst="rect">
            <a:avLst/>
          </a:prstGeom>
          <a:ln w="12700">
            <a:solidFill>
              <a:schemeClr val="tx1"/>
            </a:solidFill>
          </a:ln>
        </p:spPr>
      </p:pic>
      <p:pic>
        <p:nvPicPr>
          <p:cNvPr id="29" name="Picture 28">
            <a:extLst>
              <a:ext uri="{FF2B5EF4-FFF2-40B4-BE49-F238E27FC236}">
                <a16:creationId xmlns:a16="http://schemas.microsoft.com/office/drawing/2014/main" id="{52F70347-04FC-55A1-B679-2E1A8F00FE45}"/>
              </a:ext>
            </a:extLst>
          </p:cNvPr>
          <p:cNvPicPr>
            <a:picLocks noChangeAspect="1"/>
          </p:cNvPicPr>
          <p:nvPr/>
        </p:nvPicPr>
        <p:blipFill>
          <a:blip r:embed="rId5"/>
          <a:srcRect/>
          <a:stretch/>
        </p:blipFill>
        <p:spPr>
          <a:xfrm>
            <a:off x="6307193" y="518915"/>
            <a:ext cx="2343217" cy="2289789"/>
          </a:xfrm>
          <a:prstGeom prst="rect">
            <a:avLst/>
          </a:prstGeom>
          <a:ln w="12700">
            <a:solidFill>
              <a:schemeClr val="tx1"/>
            </a:solidFill>
          </a:ln>
        </p:spPr>
      </p:pic>
      <p:sp>
        <p:nvSpPr>
          <p:cNvPr id="30" name="TextBox 29">
            <a:extLst>
              <a:ext uri="{FF2B5EF4-FFF2-40B4-BE49-F238E27FC236}">
                <a16:creationId xmlns:a16="http://schemas.microsoft.com/office/drawing/2014/main" id="{B5EC4C70-914E-AC05-0DF4-A60E4AA6C6AA}"/>
              </a:ext>
            </a:extLst>
          </p:cNvPr>
          <p:cNvSpPr txBox="1"/>
          <p:nvPr/>
        </p:nvSpPr>
        <p:spPr>
          <a:xfrm>
            <a:off x="1066943" y="2867172"/>
            <a:ext cx="1404552" cy="276999"/>
          </a:xfrm>
          <a:prstGeom prst="rect">
            <a:avLst/>
          </a:prstGeom>
          <a:noFill/>
        </p:spPr>
        <p:txBody>
          <a:bodyPr wrap="none" rtlCol="0">
            <a:spAutoFit/>
          </a:bodyPr>
          <a:lstStyle/>
          <a:p>
            <a:pPr algn="ctr"/>
            <a:r>
              <a:rPr lang="en-US" sz="1200" dirty="0"/>
              <a:t>Starting position</a:t>
            </a:r>
          </a:p>
        </p:txBody>
      </p:sp>
      <p:sp>
        <p:nvSpPr>
          <p:cNvPr id="32" name="TextBox 31">
            <a:extLst>
              <a:ext uri="{FF2B5EF4-FFF2-40B4-BE49-F238E27FC236}">
                <a16:creationId xmlns:a16="http://schemas.microsoft.com/office/drawing/2014/main" id="{DC1899D2-70C3-D76B-7B57-0F359C136A14}"/>
              </a:ext>
            </a:extLst>
          </p:cNvPr>
          <p:cNvSpPr txBox="1"/>
          <p:nvPr/>
        </p:nvSpPr>
        <p:spPr>
          <a:xfrm>
            <a:off x="3332185" y="2929908"/>
            <a:ext cx="2522101" cy="461665"/>
          </a:xfrm>
          <a:prstGeom prst="rect">
            <a:avLst/>
          </a:prstGeom>
          <a:noFill/>
        </p:spPr>
        <p:txBody>
          <a:bodyPr wrap="none" rtlCol="0">
            <a:spAutoFit/>
          </a:bodyPr>
          <a:lstStyle/>
          <a:p>
            <a:pPr algn="ctr"/>
            <a:r>
              <a:rPr lang="en-US" sz="1200" dirty="0"/>
              <a:t>Kings can move in any direction, </a:t>
            </a:r>
          </a:p>
          <a:p>
            <a:pPr algn="ctr"/>
            <a:r>
              <a:rPr lang="en-US" sz="1200" dirty="0"/>
              <a:t>but only one space at a time</a:t>
            </a:r>
          </a:p>
        </p:txBody>
      </p:sp>
      <p:sp>
        <p:nvSpPr>
          <p:cNvPr id="34" name="TextBox 33">
            <a:extLst>
              <a:ext uri="{FF2B5EF4-FFF2-40B4-BE49-F238E27FC236}">
                <a16:creationId xmlns:a16="http://schemas.microsoft.com/office/drawing/2014/main" id="{34B3371A-ABE7-DC3D-C79C-2FF7CE1500DD}"/>
              </a:ext>
            </a:extLst>
          </p:cNvPr>
          <p:cNvSpPr txBox="1"/>
          <p:nvPr/>
        </p:nvSpPr>
        <p:spPr>
          <a:xfrm>
            <a:off x="6511048" y="2883349"/>
            <a:ext cx="1938609" cy="461665"/>
          </a:xfrm>
          <a:prstGeom prst="rect">
            <a:avLst/>
          </a:prstGeom>
          <a:noFill/>
        </p:spPr>
        <p:txBody>
          <a:bodyPr wrap="none" rtlCol="0">
            <a:spAutoFit/>
          </a:bodyPr>
          <a:lstStyle/>
          <a:p>
            <a:pPr algn="ctr"/>
            <a:r>
              <a:rPr lang="en-US" sz="1200" dirty="0"/>
              <a:t>Kings capture by landing</a:t>
            </a:r>
          </a:p>
          <a:p>
            <a:pPr algn="ctr"/>
            <a:r>
              <a:rPr lang="en-US" sz="1200" dirty="0"/>
              <a:t> on an occupied space</a:t>
            </a:r>
          </a:p>
        </p:txBody>
      </p:sp>
      <p:sp>
        <p:nvSpPr>
          <p:cNvPr id="36" name="TextBox 35">
            <a:extLst>
              <a:ext uri="{FF2B5EF4-FFF2-40B4-BE49-F238E27FC236}">
                <a16:creationId xmlns:a16="http://schemas.microsoft.com/office/drawing/2014/main" id="{C5DE2A2E-B241-D652-443D-CAEED542E062}"/>
              </a:ext>
            </a:extLst>
          </p:cNvPr>
          <p:cNvSpPr txBox="1"/>
          <p:nvPr/>
        </p:nvSpPr>
        <p:spPr>
          <a:xfrm>
            <a:off x="8952419" y="2883349"/>
            <a:ext cx="2480294" cy="461665"/>
          </a:xfrm>
          <a:prstGeom prst="rect">
            <a:avLst/>
          </a:prstGeom>
          <a:noFill/>
        </p:spPr>
        <p:txBody>
          <a:bodyPr wrap="none" rtlCol="0">
            <a:spAutoFit/>
          </a:bodyPr>
          <a:lstStyle/>
          <a:p>
            <a:pPr algn="ctr"/>
            <a:r>
              <a:rPr lang="en-US" sz="1200" dirty="0"/>
              <a:t>The only time Kings can move 2 </a:t>
            </a:r>
          </a:p>
          <a:p>
            <a:pPr algn="ctr"/>
            <a:r>
              <a:rPr lang="en-US" sz="1200" dirty="0"/>
              <a:t>spaces is when they castle</a:t>
            </a:r>
          </a:p>
        </p:txBody>
      </p:sp>
      <p:pic>
        <p:nvPicPr>
          <p:cNvPr id="19" name="Picture Placeholder 18">
            <a:extLst>
              <a:ext uri="{FF2B5EF4-FFF2-40B4-BE49-F238E27FC236}">
                <a16:creationId xmlns:a16="http://schemas.microsoft.com/office/drawing/2014/main" id="{21A5D34D-2343-C242-54E0-4ED225C0F9E9}"/>
              </a:ext>
            </a:extLst>
          </p:cNvPr>
          <p:cNvPicPr>
            <a:picLocks noGrp="1" noChangeAspect="1"/>
          </p:cNvPicPr>
          <p:nvPr>
            <p:ph type="pic" sz="quarter" idx="16"/>
          </p:nvPr>
        </p:nvPicPr>
        <p:blipFill>
          <a:blip r:embed="rId6"/>
          <a:srcRect t="547" b="547"/>
          <a:stretch>
            <a:fillRect/>
          </a:stretch>
        </p:blipFill>
        <p:spPr>
          <a:xfrm>
            <a:off x="9031288" y="514350"/>
            <a:ext cx="2322512" cy="2322513"/>
          </a:xfrm>
          <a:prstGeom prst="rect">
            <a:avLst/>
          </a:prstGeom>
          <a:ln w="12700">
            <a:solidFill>
              <a:schemeClr val="tx1"/>
            </a:solidFill>
          </a:ln>
        </p:spPr>
      </p:pic>
      <p:pic>
        <p:nvPicPr>
          <p:cNvPr id="21" name="Picture 20">
            <a:extLst>
              <a:ext uri="{FF2B5EF4-FFF2-40B4-BE49-F238E27FC236}">
                <a16:creationId xmlns:a16="http://schemas.microsoft.com/office/drawing/2014/main" id="{445D06AF-FF9E-F925-3F1F-637B35BE554B}"/>
              </a:ext>
            </a:extLst>
          </p:cNvPr>
          <p:cNvPicPr>
            <a:picLocks noChangeAspect="1"/>
          </p:cNvPicPr>
          <p:nvPr/>
        </p:nvPicPr>
        <p:blipFill>
          <a:blip r:embed="rId7"/>
          <a:stretch>
            <a:fillRect/>
          </a:stretch>
        </p:blipFill>
        <p:spPr>
          <a:xfrm>
            <a:off x="9524736" y="3424145"/>
            <a:ext cx="1335615" cy="1342195"/>
          </a:xfrm>
          <a:prstGeom prst="rect">
            <a:avLst/>
          </a:prstGeom>
        </p:spPr>
      </p:pic>
      <p:sp>
        <p:nvSpPr>
          <p:cNvPr id="27" name="TextBox 26">
            <a:extLst>
              <a:ext uri="{FF2B5EF4-FFF2-40B4-BE49-F238E27FC236}">
                <a16:creationId xmlns:a16="http://schemas.microsoft.com/office/drawing/2014/main" id="{A2D90FFB-3F57-7E94-EA48-C66EA8AA6678}"/>
              </a:ext>
            </a:extLst>
          </p:cNvPr>
          <p:cNvSpPr txBox="1"/>
          <p:nvPr/>
        </p:nvSpPr>
        <p:spPr>
          <a:xfrm>
            <a:off x="9167262" y="4789665"/>
            <a:ext cx="2050561" cy="276999"/>
          </a:xfrm>
          <a:prstGeom prst="rect">
            <a:avLst/>
          </a:prstGeom>
          <a:noFill/>
        </p:spPr>
        <p:txBody>
          <a:bodyPr wrap="none" rtlCol="0">
            <a:spAutoFit/>
          </a:bodyPr>
          <a:lstStyle/>
          <a:p>
            <a:pPr algn="ctr"/>
            <a:r>
              <a:rPr lang="en-US" sz="1200" dirty="0"/>
              <a:t>Castling Long (Queenside)</a:t>
            </a:r>
          </a:p>
        </p:txBody>
      </p:sp>
      <p:pic>
        <p:nvPicPr>
          <p:cNvPr id="33" name="Picture 32">
            <a:extLst>
              <a:ext uri="{FF2B5EF4-FFF2-40B4-BE49-F238E27FC236}">
                <a16:creationId xmlns:a16="http://schemas.microsoft.com/office/drawing/2014/main" id="{FF3C8325-A708-F6E3-CB09-8E3B305D0F6E}"/>
              </a:ext>
            </a:extLst>
          </p:cNvPr>
          <p:cNvPicPr>
            <a:picLocks noChangeAspect="1"/>
          </p:cNvPicPr>
          <p:nvPr/>
        </p:nvPicPr>
        <p:blipFill>
          <a:blip r:embed="rId8"/>
          <a:stretch>
            <a:fillRect/>
          </a:stretch>
        </p:blipFill>
        <p:spPr>
          <a:xfrm>
            <a:off x="6808034" y="3419659"/>
            <a:ext cx="1341533" cy="1344168"/>
          </a:xfrm>
          <a:prstGeom prst="rect">
            <a:avLst/>
          </a:prstGeom>
        </p:spPr>
      </p:pic>
      <p:sp>
        <p:nvSpPr>
          <p:cNvPr id="35" name="TextBox 34">
            <a:extLst>
              <a:ext uri="{FF2B5EF4-FFF2-40B4-BE49-F238E27FC236}">
                <a16:creationId xmlns:a16="http://schemas.microsoft.com/office/drawing/2014/main" id="{AD278384-D368-D24E-ECAC-0C51E77BD798}"/>
              </a:ext>
            </a:extLst>
          </p:cNvPr>
          <p:cNvSpPr txBox="1"/>
          <p:nvPr/>
        </p:nvSpPr>
        <p:spPr>
          <a:xfrm>
            <a:off x="6520040" y="4774322"/>
            <a:ext cx="1917513" cy="276999"/>
          </a:xfrm>
          <a:prstGeom prst="rect">
            <a:avLst/>
          </a:prstGeom>
          <a:noFill/>
        </p:spPr>
        <p:txBody>
          <a:bodyPr wrap="none" rtlCol="0">
            <a:spAutoFit/>
          </a:bodyPr>
          <a:lstStyle/>
          <a:p>
            <a:pPr algn="ctr"/>
            <a:r>
              <a:rPr lang="en-US" sz="1200" dirty="0"/>
              <a:t>Castling Short (Kingside)</a:t>
            </a:r>
          </a:p>
        </p:txBody>
      </p:sp>
    </p:spTree>
    <p:extLst>
      <p:ext uri="{BB962C8B-B14F-4D97-AF65-F5344CB8AC3E}">
        <p14:creationId xmlns:p14="http://schemas.microsoft.com/office/powerpoint/2010/main" val="2799318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67426A-9C36-4C9E-B549-AD3B8874F193}"/>
              </a:ext>
            </a:extLst>
          </p:cNvPr>
          <p:cNvSpPr>
            <a:spLocks noGrp="1"/>
          </p:cNvSpPr>
          <p:nvPr>
            <p:ph type="ctrTitle"/>
          </p:nvPr>
        </p:nvSpPr>
        <p:spPr>
          <a:xfrm>
            <a:off x="485634" y="728905"/>
            <a:ext cx="5893683" cy="3184274"/>
          </a:xfrm>
        </p:spPr>
        <p:txBody>
          <a:bodyPr/>
          <a:lstStyle/>
          <a:p>
            <a:r>
              <a:rPr lang="en-US" dirty="0"/>
              <a:t>Let’s Play!</a:t>
            </a:r>
          </a:p>
        </p:txBody>
      </p:sp>
      <p:sp>
        <p:nvSpPr>
          <p:cNvPr id="6" name="Subtitle 5">
            <a:extLst>
              <a:ext uri="{FF2B5EF4-FFF2-40B4-BE49-F238E27FC236}">
                <a16:creationId xmlns:a16="http://schemas.microsoft.com/office/drawing/2014/main" id="{A9D6F00D-881F-4920-89F9-792BA92E543D}"/>
              </a:ext>
            </a:extLst>
          </p:cNvPr>
          <p:cNvSpPr>
            <a:spLocks noGrp="1"/>
          </p:cNvSpPr>
          <p:nvPr>
            <p:ph type="body" sz="quarter" idx="14"/>
          </p:nvPr>
        </p:nvSpPr>
        <p:spPr>
          <a:xfrm>
            <a:off x="452754" y="4092681"/>
            <a:ext cx="5926564" cy="2500206"/>
          </a:xfrm>
        </p:spPr>
        <p:txBody>
          <a:bodyPr>
            <a:normAutofit/>
          </a:bodyPr>
          <a:lstStyle/>
          <a:p>
            <a:r>
              <a:rPr lang="en-US" dirty="0"/>
              <a:t>Presenter Name</a:t>
            </a:r>
          </a:p>
          <a:p>
            <a:r>
              <a:rPr lang="en-US" dirty="0"/>
              <a:t>Email</a:t>
            </a:r>
          </a:p>
          <a:p>
            <a:r>
              <a:rPr lang="en-US" dirty="0"/>
              <a:t>Website</a:t>
            </a:r>
          </a:p>
        </p:txBody>
      </p:sp>
      <p:sp>
        <p:nvSpPr>
          <p:cNvPr id="9" name="Date Placeholder 8">
            <a:extLst>
              <a:ext uri="{FF2B5EF4-FFF2-40B4-BE49-F238E27FC236}">
                <a16:creationId xmlns:a16="http://schemas.microsoft.com/office/drawing/2014/main" id="{3087E772-2F2C-4C47-BBBF-7E764029EAFA}"/>
              </a:ext>
            </a:extLst>
          </p:cNvPr>
          <p:cNvSpPr>
            <a:spLocks noGrp="1"/>
          </p:cNvSpPr>
          <p:nvPr>
            <p:ph type="dt" sz="half" idx="10"/>
          </p:nvPr>
        </p:nvSpPr>
        <p:spPr>
          <a:xfrm>
            <a:off x="838200" y="6400800"/>
            <a:ext cx="2743200" cy="365125"/>
          </a:xfrm>
        </p:spPr>
        <p:txBody>
          <a:bodyPr/>
          <a:lstStyle/>
          <a:p>
            <a:r>
              <a:rPr lang="en-US"/>
              <a:t>2/2/20XX</a:t>
            </a:r>
            <a:endParaRPr lang="en-US" dirty="0"/>
          </a:p>
        </p:txBody>
      </p:sp>
      <p:sp>
        <p:nvSpPr>
          <p:cNvPr id="10" name="Footer Placeholder 9">
            <a:extLst>
              <a:ext uri="{FF2B5EF4-FFF2-40B4-BE49-F238E27FC236}">
                <a16:creationId xmlns:a16="http://schemas.microsoft.com/office/drawing/2014/main" id="{C43915F4-91EA-41AF-93B6-5D572A9EF60D}"/>
              </a:ext>
            </a:extLst>
          </p:cNvPr>
          <p:cNvSpPr>
            <a:spLocks noGrp="1"/>
          </p:cNvSpPr>
          <p:nvPr>
            <p:ph type="ftr" sz="quarter" idx="11"/>
          </p:nvPr>
        </p:nvSpPr>
        <p:spPr>
          <a:xfrm>
            <a:off x="3581400" y="6400800"/>
            <a:ext cx="3657600" cy="365125"/>
          </a:xfrm>
        </p:spPr>
        <p:txBody>
          <a:bodyPr/>
          <a:lstStyle/>
          <a:p>
            <a:r>
              <a:rPr lang="en-US" dirty="0"/>
              <a:t>PRESENTATION TITLE</a:t>
            </a:r>
          </a:p>
        </p:txBody>
      </p:sp>
      <p:pic>
        <p:nvPicPr>
          <p:cNvPr id="18" name="Picture Placeholder 17" descr="Close Up of a chess board">
            <a:extLst>
              <a:ext uri="{FF2B5EF4-FFF2-40B4-BE49-F238E27FC236}">
                <a16:creationId xmlns:a16="http://schemas.microsoft.com/office/drawing/2014/main" id="{5321AB55-5509-4588-ABEC-5DFF2EFF6B53}"/>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331075" y="0"/>
            <a:ext cx="4860925" cy="6858000"/>
          </a:xfrm>
        </p:spPr>
      </p:pic>
      <p:sp>
        <p:nvSpPr>
          <p:cNvPr id="16" name="Slide Number Placeholder 15">
            <a:extLst>
              <a:ext uri="{FF2B5EF4-FFF2-40B4-BE49-F238E27FC236}">
                <a16:creationId xmlns:a16="http://schemas.microsoft.com/office/drawing/2014/main" id="{64D73EFD-BA26-43EF-A3B9-C2877D8A6F02}"/>
              </a:ext>
            </a:extLst>
          </p:cNvPr>
          <p:cNvSpPr>
            <a:spLocks noGrp="1"/>
          </p:cNvSpPr>
          <p:nvPr>
            <p:ph type="sldNum" sz="quarter" idx="12"/>
          </p:nvPr>
        </p:nvSpPr>
        <p:spPr>
          <a:xfrm>
            <a:off x="8610600" y="6400800"/>
            <a:ext cx="2743200" cy="365125"/>
          </a:xfrm>
        </p:spPr>
        <p:txBody>
          <a:bodyPr/>
          <a:lstStyle/>
          <a:p>
            <a:fld id="{DFA5D71E-5CDF-4C93-8A75-5B916FDC5BEA}" type="slidenum">
              <a:rPr lang="en-US" smtClean="0"/>
              <a:pPr/>
              <a:t>12</a:t>
            </a:fld>
            <a:endParaRPr lang="en-US" dirty="0"/>
          </a:p>
        </p:txBody>
      </p:sp>
    </p:spTree>
    <p:extLst>
      <p:ext uri="{BB962C8B-B14F-4D97-AF65-F5344CB8AC3E}">
        <p14:creationId xmlns:p14="http://schemas.microsoft.com/office/powerpoint/2010/main" val="279754773"/>
      </p:ext>
    </p:extLst>
  </p:cSld>
  <p:clrMapOvr>
    <a:masterClrMapping/>
  </p:clrMapOvr>
</p:sld>
</file>

<file path=ppt/theme/theme1.xml><?xml version="1.0" encoding="utf-8"?>
<a:theme xmlns:a="http://schemas.openxmlformats.org/drawingml/2006/main" name="MinimalXOVTI">
  <a:themeElements>
    <a:clrScheme name="3D">
      <a:dk1>
        <a:sysClr val="windowText" lastClr="000000"/>
      </a:dk1>
      <a:lt1>
        <a:sysClr val="window" lastClr="FFFFFF"/>
      </a:lt1>
      <a:dk2>
        <a:srgbClr val="201449"/>
      </a:dk2>
      <a:lt2>
        <a:srgbClr val="F3F0E9"/>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40">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XOVTI" id="{DC540DBD-7FF5-4942-921A-CFF95ECB90AA}" vid="{E72E4198-D957-48FD-B88D-6DAFC89EAF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275531-F059-4661-BC99-5916D6312804}">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81E232BF-B213-4F24-BBD3-1528B29F127A}">
  <ds:schemaRefs>
    <ds:schemaRef ds:uri="http://schemas.microsoft.com/sharepoint/v3/contenttype/forms"/>
  </ds:schemaRefs>
</ds:datastoreItem>
</file>

<file path=customXml/itemProps3.xml><?xml version="1.0" encoding="utf-8"?>
<ds:datastoreItem xmlns:ds="http://schemas.openxmlformats.org/officeDocument/2006/customXml" ds:itemID="{F6806A6F-3B78-4957-BAA5-95F2FE58D1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Minimal design</Template>
  <TotalTime>189</TotalTime>
  <Words>970</Words>
  <Application>Microsoft Office PowerPoint</Application>
  <PresentationFormat>Widescreen</PresentationFormat>
  <Paragraphs>177</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Aller</vt:lpstr>
      <vt:lpstr>Arial</vt:lpstr>
      <vt:lpstr>Calibri</vt:lpstr>
      <vt:lpstr>Courier New</vt:lpstr>
      <vt:lpstr>Open sans</vt:lpstr>
      <vt:lpstr>Segoe UI</vt:lpstr>
      <vt:lpstr>Wingdings</vt:lpstr>
      <vt:lpstr>MinimalXOVTI</vt:lpstr>
      <vt:lpstr>Welcome to the Stevens Creek Elementary Chess Club!</vt:lpstr>
      <vt:lpstr>STCE Chess Club – Session 1</vt:lpstr>
      <vt:lpstr>Ranks</vt:lpstr>
      <vt:lpstr>Purpose of the game</vt:lpstr>
      <vt:lpstr>Piece Introduction</vt:lpstr>
      <vt:lpstr>Pawns</vt:lpstr>
      <vt:lpstr>Knights</vt:lpstr>
      <vt:lpstr>Bishops</vt:lpstr>
      <vt:lpstr>Rooks</vt:lpstr>
      <vt:lpstr>Queens</vt:lpstr>
      <vt:lpstr>Kings</vt:lpstr>
      <vt:lpstr>Let’s Play!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Rusty Charles</dc:creator>
  <cp:lastModifiedBy>Rusty Charles</cp:lastModifiedBy>
  <cp:revision>2</cp:revision>
  <dcterms:created xsi:type="dcterms:W3CDTF">2025-09-12T13:04:51Z</dcterms:created>
  <dcterms:modified xsi:type="dcterms:W3CDTF">2025-09-12T16:14:41Z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