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4" r:id="rId4"/>
  </p:sldMasterIdLst>
  <p:notesMasterIdLst>
    <p:notesMasterId r:id="rId24"/>
  </p:notesMasterIdLst>
  <p:handoutMasterIdLst>
    <p:handoutMasterId r:id="rId25"/>
  </p:handoutMasterIdLst>
  <p:sldIdLst>
    <p:sldId id="355" r:id="rId5"/>
    <p:sldId id="372" r:id="rId6"/>
    <p:sldId id="397" r:id="rId7"/>
    <p:sldId id="369" r:id="rId8"/>
    <p:sldId id="384" r:id="rId9"/>
    <p:sldId id="387" r:id="rId10"/>
    <p:sldId id="367" r:id="rId11"/>
    <p:sldId id="386" r:id="rId12"/>
    <p:sldId id="385" r:id="rId13"/>
    <p:sldId id="388" r:id="rId14"/>
    <p:sldId id="390" r:id="rId15"/>
    <p:sldId id="391" r:id="rId16"/>
    <p:sldId id="378" r:id="rId17"/>
    <p:sldId id="392" r:id="rId18"/>
    <p:sldId id="393" r:id="rId19"/>
    <p:sldId id="394" r:id="rId20"/>
    <p:sldId id="395" r:id="rId21"/>
    <p:sldId id="396" r:id="rId22"/>
    <p:sldId id="3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0" autoAdjust="0"/>
    <p:restoredTop sz="95026" autoAdjust="0"/>
  </p:normalViewPr>
  <p:slideViewPr>
    <p:cSldViewPr snapToGrid="0">
      <p:cViewPr varScale="1">
        <p:scale>
          <a:sx n="107" d="100"/>
          <a:sy n="107" d="100"/>
        </p:scale>
        <p:origin x="612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A98339-849B-4A1B-94AD-C4117A0FF4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0D5E0A-DBC5-4154-AAB7-1A6EB3DE09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0A84D-7040-4B66-A8F2-FF3252F0E77C}" type="datetimeFigureOut">
              <a:rPr lang="en-US" smtClean="0"/>
              <a:t>10/25/2025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10B103-107D-44C7-86CE-09C471DEAD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0EF81-D30D-4180-8B94-1BE4961093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1B87B-3F29-42F3-B07C-6AC1131073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1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52D08-8B84-4A6F-9F01-611184AC5843}" type="datetimeFigureOut">
              <a:rPr lang="en-US" smtClean="0"/>
              <a:t>10/25/2025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C84E0-A62F-42E1-8B0C-7D28DFB478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175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113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22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D3CD3-38EE-D33E-ACCF-1B28E323D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2606C-DD79-8519-8419-34FC1711C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34EAB6-D5D2-5823-C406-C935B0444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41C43-E562-2AD0-003E-8A794F665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9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06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86A2E-0510-A605-651F-47D20E75B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ABB1E5-E620-1AB2-A233-4A4842DEF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F505BA-1774-EE12-8710-8D002C729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905CD-BFAF-9107-8E26-BF0A9A35C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775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F6F7-5E6F-1F0D-1875-3DD7E1DF2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8F22C-1253-B764-F9DB-F14F531CE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DE0AEF-D765-EA21-87CB-AFE35BADF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DC5A8-F83E-15BA-37EE-C3832414F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13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242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F38CB-9167-237B-6F34-C3D4405C0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91750A-3838-F39A-ACB3-688A945FB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BF4006-1ABE-9B8F-2372-2FE7485389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E1898-8572-32F2-F36B-D69B203C82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715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9330C-E321-2CE2-B59E-DFD9E0102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54F86E-78FF-838B-2FBD-D88F830C0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53FF70-C500-469F-ECD8-704F5825F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5837B-8F63-DDE7-1456-D4545211AF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856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41285-01A4-076A-6861-259E822B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24D9A-1653-198D-A368-2D851BE8B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65C9B3-127A-B140-A0E8-5DDD74ED71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F14D48-F134-4269-5F41-E0B28F3E2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58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9D6E-D717-6F94-B21B-645572160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3BCB7E-74AC-5F29-38EB-3A8A1DAEC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2B57A6-AF56-5528-1E88-A5633CBC2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3D975-FB17-DF97-947A-8EA6619A47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69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94321-BE72-AFAE-53A4-9882ADA4E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EB2EC2-9F37-3D64-5E12-29815063C6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C55625-72FD-8AC2-4BA9-6095B8795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454CC-FC5D-A6D1-A7E6-3405C7D0FD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327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52F41-FB02-E52B-11B4-2A31B0666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C83540-BEB5-83B6-B440-3860E37E1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A00553-78ED-7CA9-5D66-F7C5A13D3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0A53E-D7B1-5656-1A45-61F129731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691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2B4CA-7FE2-9C8C-3F59-F8ED0C520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840897-5100-1C72-9E0B-91CF26D43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970B0A-E34C-101E-6260-7E29C212BB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8EC36-A7F3-0438-6528-D4F9666011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17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3ED07-35DB-A69E-C5A4-AD2A6B6A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7B6461-62F8-79CC-7917-69EC415C0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ECA326-F2E2-7A15-2879-9B24906727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D536F-91B5-DA6D-7493-C0BD6128CC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6674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FA5C4-935B-48D0-8426-FBEAEB47C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F4199F-51AF-85F1-DA84-8AA19FDA6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0E7D08-60A7-BD06-7BA0-C5CC7F8B0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C45DA-C741-65E8-7B47-983BC21A1F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796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C3868-3692-DC3F-C16E-9EC0A79BA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88F221-E30A-77A8-2F7E-35A0C1A44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AD986C-F976-85F0-B6B3-E009DA460B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DC013-2E3B-7B29-62B1-9A214C276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758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68790-45CE-3B3C-91DF-D5D64D814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B2B96D-4339-4049-E8DF-0D1C6B02A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07E932-72B3-0639-22C8-508B5B7B8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B5FCE-922E-14BC-7FD2-1FE56838A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2899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raphic 10">
            <a:extLst>
              <a:ext uri="{FF2B5EF4-FFF2-40B4-BE49-F238E27FC236}">
                <a16:creationId xmlns:a16="http://schemas.microsoft.com/office/drawing/2014/main" id="{750609E5-CE3B-4880-AF1C-03AAE8F98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175989" y="443117"/>
            <a:ext cx="1066799" cy="1066799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Graphic 10">
            <a:extLst>
              <a:ext uri="{FF2B5EF4-FFF2-40B4-BE49-F238E27FC236}">
                <a16:creationId xmlns:a16="http://schemas.microsoft.com/office/drawing/2014/main" id="{30A1EBAD-5F9E-43E3-852F-53FD94BE2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3678849" y="710118"/>
            <a:ext cx="485348" cy="485348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2F733F-6A95-4365-941D-3C310EC06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949364" y="328201"/>
            <a:ext cx="418430" cy="41843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1F2624E7-C182-4BF3-A1CE-10E080235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575423"/>
            <a:ext cx="5435027" cy="3234577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5400">
                <a:solidFill>
                  <a:srgbClr val="FFFFFF"/>
                </a:solidFill>
              </a:rPr>
              <a:t>Click to edit Master title style</a:t>
            </a:r>
            <a:endParaRPr lang="en-US" sz="5400" dirty="0">
              <a:solidFill>
                <a:srgbClr val="FFFFFF"/>
              </a:solidFill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2E173997-1548-44F7-B0A4-108B77F0B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636" y="4004423"/>
            <a:ext cx="5435026" cy="2278154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</a:rPr>
              <a:t>Click to edit Master subtitle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7" name="Picture Placeholder 34">
            <a:extLst>
              <a:ext uri="{FF2B5EF4-FFF2-40B4-BE49-F238E27FC236}">
                <a16:creationId xmlns:a16="http://schemas.microsoft.com/office/drawing/2014/main" id="{A37CD930-076A-4257-8800-922EDF1A0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7600" y="574675"/>
            <a:ext cx="5445125" cy="574992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1" name="Date Placeholder 4">
            <a:extLst>
              <a:ext uri="{FF2B5EF4-FFF2-40B4-BE49-F238E27FC236}">
                <a16:creationId xmlns:a16="http://schemas.microsoft.com/office/drawing/2014/main" id="{B17F4254-E7F3-482D-83B2-F40E678DC3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2/2/20XX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69A3213B-8554-4293-925C-3977950B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33" name="Slide Number Placeholder 6">
            <a:extLst>
              <a:ext uri="{FF2B5EF4-FFF2-40B4-BE49-F238E27FC236}">
                <a16:creationId xmlns:a16="http://schemas.microsoft.com/office/drawing/2014/main" id="{E6081EFA-FDDB-48B1-8F8F-506DAA8FB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A5EAFD9-C10D-423D-877A-A7E344B82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725987" y="6085893"/>
            <a:ext cx="261660" cy="26166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52E34FD-F45A-4FC4-A537-1CD327317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234728" y="5325178"/>
            <a:ext cx="418430" cy="41843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0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BE28B89-23CB-4E2C-9090-24A7CDF75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7986" y="173174"/>
            <a:ext cx="11687253" cy="6145490"/>
            <a:chOff x="127986" y="173174"/>
            <a:chExt cx="11687253" cy="6145490"/>
          </a:xfrm>
        </p:grpSpPr>
        <p:sp useBgFill="1">
          <p:nvSpPr>
            <p:cNvPr id="10" name="Graphic 10">
              <a:extLst>
                <a:ext uri="{FF2B5EF4-FFF2-40B4-BE49-F238E27FC236}">
                  <a16:creationId xmlns:a16="http://schemas.microsoft.com/office/drawing/2014/main" id="{26535BF8-E789-4325-8C4F-264426E02116}"/>
                </a:ext>
              </a:extLst>
            </p:cNvPr>
            <p:cNvSpPr/>
            <p:nvPr/>
          </p:nvSpPr>
          <p:spPr>
            <a:xfrm rot="18900000" flipH="1">
              <a:off x="10799652" y="173174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1" name="Oval 10">
              <a:extLst>
                <a:ext uri="{FF2B5EF4-FFF2-40B4-BE49-F238E27FC236}">
                  <a16:creationId xmlns:a16="http://schemas.microsoft.com/office/drawing/2014/main" id="{B78DBD66-1754-4720-8E59-A61B23F58E27}"/>
                </a:ext>
              </a:extLst>
            </p:cNvPr>
            <p:cNvSpPr/>
            <p:nvPr/>
          </p:nvSpPr>
          <p:spPr>
            <a:xfrm rot="10800000" flipH="1">
              <a:off x="10187575" y="200771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75D17540-387A-482A-B432-46A1EFB58756}"/>
                </a:ext>
              </a:extLst>
            </p:cNvPr>
            <p:cNvSpPr/>
            <p:nvPr/>
          </p:nvSpPr>
          <p:spPr>
            <a:xfrm rot="10800000" flipH="1">
              <a:off x="127986" y="6031517"/>
              <a:ext cx="287147" cy="287147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E29BA681-D191-4B3E-B7AD-D4DD1956C66B}"/>
                </a:ext>
              </a:extLst>
            </p:cNvPr>
            <p:cNvSpPr/>
            <p:nvPr/>
          </p:nvSpPr>
          <p:spPr>
            <a:xfrm rot="10800000" flipH="1">
              <a:off x="9714204" y="733387"/>
              <a:ext cx="348801" cy="34880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B0E8379E-F532-476C-8A66-79F96DB2E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544786"/>
            <a:ext cx="6400800" cy="1683971"/>
          </a:xfrm>
        </p:spPr>
        <p:txBody>
          <a:bodyPr anchor="b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sp>
        <p:nvSpPr>
          <p:cNvPr id="28" name="Picture Placeholder 22">
            <a:extLst>
              <a:ext uri="{FF2B5EF4-FFF2-40B4-BE49-F238E27FC236}">
                <a16:creationId xmlns:a16="http://schemas.microsoft.com/office/drawing/2014/main" id="{C1B7FDD6-4D3A-4AE1-B7D0-86DC45B0EA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925" y="574675"/>
            <a:ext cx="4022725" cy="186736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9" name="Picture Placeholder 24">
            <a:extLst>
              <a:ext uri="{FF2B5EF4-FFF2-40B4-BE49-F238E27FC236}">
                <a16:creationId xmlns:a16="http://schemas.microsoft.com/office/drawing/2014/main" id="{31A33AED-20A4-4373-814A-DA708A6CBE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2925" y="2519163"/>
            <a:ext cx="4022725" cy="184304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0" name="Picture Placeholder 26">
            <a:extLst>
              <a:ext uri="{FF2B5EF4-FFF2-40B4-BE49-F238E27FC236}">
                <a16:creationId xmlns:a16="http://schemas.microsoft.com/office/drawing/2014/main" id="{912C8FB0-089E-45C8-820C-1DB37CF6ED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2925" y="4439331"/>
            <a:ext cx="4022725" cy="187933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7E06B4D-C658-4E45-A3F7-F9764B197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2409776"/>
            <a:ext cx="6400800" cy="3714837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buClr>
                <a:schemeClr val="accent6"/>
              </a:buClr>
              <a:defRPr/>
            </a:lvl1pPr>
          </a:lstStyle>
          <a:p>
            <a:pPr lvl="0">
              <a:lnSpc>
                <a:spcPct val="120000"/>
              </a:lnSpc>
              <a:buFont typeface="Aller" panose="020B0603020203020204" pitchFamily="34" charset="0"/>
              <a:buChar char="+"/>
            </a:pPr>
            <a:r>
              <a:rPr lang="en-US" sz="1800">
                <a:cs typeface="Segoe UI" panose="020B0502040204020203" pitchFamily="34" charset="0"/>
              </a:rPr>
              <a:t>Click to edit Master text styles</a:t>
            </a:r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15A75550-8D38-4A9F-85E4-7A0AAC0443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38B8FA61-4080-4FE6-A841-33EBEFFA7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D100CF52-3E48-4F45-8364-508D4B71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6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Graphic 10">
            <a:extLst>
              <a:ext uri="{FF2B5EF4-FFF2-40B4-BE49-F238E27FC236}">
                <a16:creationId xmlns:a16="http://schemas.microsoft.com/office/drawing/2014/main" id="{700F5C96-E2D7-4D19-99B6-D56001B8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0891156" y="241085"/>
            <a:ext cx="925287" cy="925287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Oval 9">
            <a:extLst>
              <a:ext uri="{FF2B5EF4-FFF2-40B4-BE49-F238E27FC236}">
                <a16:creationId xmlns:a16="http://schemas.microsoft.com/office/drawing/2014/main" id="{C3AFF211-012D-43E4-B59F-BAFA07FEE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734076" y="1394142"/>
            <a:ext cx="261660" cy="261660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25CA5D-5FF0-4FEA-A2FC-2239486D9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anchor="ctr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76CE4-35AA-4B7D-B1D9-AFEC56F1F97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201" y="2286000"/>
            <a:ext cx="5435600" cy="40052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800" baseline="0"/>
            </a:lvl1pPr>
            <a:lvl2pPr marL="457200" indent="0">
              <a:lnSpc>
                <a:spcPct val="100000"/>
              </a:lnSpc>
              <a:spcBef>
                <a:spcPts val="1000"/>
              </a:spcBef>
              <a:buNone/>
              <a:defRPr/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/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/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CA50A35E-7645-4F70-8ADA-229A6593E79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7125" y="2286000"/>
            <a:ext cx="5435600" cy="40386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0190A104-68BF-4430-B596-8DF4AAFD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8CCC4275-F340-400B-8C07-11B2A7B22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9C38366E-8B47-475F-9F64-91C075E2F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74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DDE94BA-93DF-4A00-A48C-185D23B2F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0848" y="728905"/>
            <a:ext cx="5922952" cy="318427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DBB12C2-98A6-4E7C-8122-E2EE21BFC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967" y="4072044"/>
            <a:ext cx="5942079" cy="1495379"/>
          </a:xfrm>
        </p:spPr>
        <p:txBody>
          <a:bodyPr/>
          <a:lstStyle>
            <a:lvl1pPr marL="0" indent="0">
              <a:buClr>
                <a:schemeClr val="accent6"/>
              </a:buClr>
              <a:buNone/>
              <a:defRPr/>
            </a:lvl1pPr>
          </a:lstStyle>
          <a:p>
            <a:pPr algn="l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Date Placeholder 10">
            <a:extLst>
              <a:ext uri="{FF2B5EF4-FFF2-40B4-BE49-F238E27FC236}">
                <a16:creationId xmlns:a16="http://schemas.microsoft.com/office/drawing/2014/main" id="{AC49D1E9-8FDA-48E9-88F2-80DF0F22B6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11">
            <a:extLst>
              <a:ext uri="{FF2B5EF4-FFF2-40B4-BE49-F238E27FC236}">
                <a16:creationId xmlns:a16="http://schemas.microsoft.com/office/drawing/2014/main" id="{C4FC0EA3-7981-40EF-88D1-1AAF5E60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2">
            <a:extLst>
              <a:ext uri="{FF2B5EF4-FFF2-40B4-BE49-F238E27FC236}">
                <a16:creationId xmlns:a16="http://schemas.microsoft.com/office/drawing/2014/main" id="{E6BA146E-DA8D-460D-962E-8D54A903D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D93F340-CFEF-4E87-A7A5-E9177B914D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9450" y="574675"/>
            <a:ext cx="4311650" cy="2820988"/>
          </a:xfrm>
          <a:custGeom>
            <a:avLst/>
            <a:gdLst>
              <a:gd name="connsiteX0" fmla="*/ 337233 w 4311650"/>
              <a:gd name="connsiteY0" fmla="*/ 0 h 2820988"/>
              <a:gd name="connsiteX1" fmla="*/ 1035594 w 4311650"/>
              <a:gd name="connsiteY1" fmla="*/ 0 h 2820988"/>
              <a:gd name="connsiteX2" fmla="*/ 1035443 w 4311650"/>
              <a:gd name="connsiteY2" fmla="*/ 749 h 2820988"/>
              <a:gd name="connsiteX3" fmla="*/ 1209844 w 4311650"/>
              <a:gd name="connsiteY3" fmla="*/ 175150 h 2820988"/>
              <a:gd name="connsiteX4" fmla="*/ 1384245 w 4311650"/>
              <a:gd name="connsiteY4" fmla="*/ 749 h 2820988"/>
              <a:gd name="connsiteX5" fmla="*/ 1384094 w 4311650"/>
              <a:gd name="connsiteY5" fmla="*/ 0 h 2820988"/>
              <a:gd name="connsiteX6" fmla="*/ 4311650 w 4311650"/>
              <a:gd name="connsiteY6" fmla="*/ 0 h 2820988"/>
              <a:gd name="connsiteX7" fmla="*/ 4311650 w 4311650"/>
              <a:gd name="connsiteY7" fmla="*/ 2820988 h 2820988"/>
              <a:gd name="connsiteX8" fmla="*/ 0 w 4311650"/>
              <a:gd name="connsiteY8" fmla="*/ 2820988 h 2820988"/>
              <a:gd name="connsiteX9" fmla="*/ 0 w 4311650"/>
              <a:gd name="connsiteY9" fmla="*/ 337233 h 2820988"/>
              <a:gd name="connsiteX10" fmla="*/ 100372 w 4311650"/>
              <a:gd name="connsiteY10" fmla="*/ 236861 h 2820988"/>
              <a:gd name="connsiteX11" fmla="*/ 328865 w 4311650"/>
              <a:gd name="connsiteY11" fmla="*/ 465355 h 2820988"/>
              <a:gd name="connsiteX12" fmla="*/ 459438 w 4311650"/>
              <a:gd name="connsiteY12" fmla="*/ 465355 h 2820988"/>
              <a:gd name="connsiteX13" fmla="*/ 459438 w 4311650"/>
              <a:gd name="connsiteY13" fmla="*/ 334783 h 2820988"/>
              <a:gd name="connsiteX14" fmla="*/ 230944 w 4311650"/>
              <a:gd name="connsiteY14" fmla="*/ 106289 h 282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11650" h="2820988">
                <a:moveTo>
                  <a:pt x="337233" y="0"/>
                </a:moveTo>
                <a:lnTo>
                  <a:pt x="1035594" y="0"/>
                </a:lnTo>
                <a:lnTo>
                  <a:pt x="1035443" y="749"/>
                </a:lnTo>
                <a:cubicBezTo>
                  <a:pt x="1035443" y="97068"/>
                  <a:pt x="1113525" y="175150"/>
                  <a:pt x="1209844" y="175150"/>
                </a:cubicBezTo>
                <a:cubicBezTo>
                  <a:pt x="1306163" y="175150"/>
                  <a:pt x="1384245" y="97068"/>
                  <a:pt x="1384245" y="749"/>
                </a:cubicBezTo>
                <a:lnTo>
                  <a:pt x="1384094" y="0"/>
                </a:lnTo>
                <a:lnTo>
                  <a:pt x="4311650" y="0"/>
                </a:lnTo>
                <a:lnTo>
                  <a:pt x="4311650" y="2820988"/>
                </a:lnTo>
                <a:lnTo>
                  <a:pt x="0" y="2820988"/>
                </a:lnTo>
                <a:lnTo>
                  <a:pt x="0" y="337233"/>
                </a:lnTo>
                <a:lnTo>
                  <a:pt x="100372" y="236861"/>
                </a:lnTo>
                <a:lnTo>
                  <a:pt x="328865" y="465355"/>
                </a:lnTo>
                <a:cubicBezTo>
                  <a:pt x="364921" y="501411"/>
                  <a:pt x="423382" y="501411"/>
                  <a:pt x="459438" y="465355"/>
                </a:cubicBezTo>
                <a:cubicBezTo>
                  <a:pt x="495494" y="429299"/>
                  <a:pt x="495498" y="370842"/>
                  <a:pt x="459438" y="334783"/>
                </a:cubicBezTo>
                <a:lnTo>
                  <a:pt x="230944" y="10628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CE34FBF6-A149-4B42-B3B9-271F169AFF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9450" y="3487738"/>
            <a:ext cx="4311650" cy="28336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CDB6B12-76FD-4280-86DE-B351366A1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5908" y="173174"/>
            <a:ext cx="1797787" cy="1668695"/>
            <a:chOff x="265908" y="173174"/>
            <a:chExt cx="1797787" cy="1668695"/>
          </a:xfrm>
        </p:grpSpPr>
        <p:sp useBgFill="1">
          <p:nvSpPr>
            <p:cNvPr id="21" name="Graphic 10">
              <a:extLst>
                <a:ext uri="{FF2B5EF4-FFF2-40B4-BE49-F238E27FC236}">
                  <a16:creationId xmlns:a16="http://schemas.microsoft.com/office/drawing/2014/main" id="{0DCFA73E-0BBC-4BDD-A0D3-396BC9C659B0}"/>
                </a:ext>
              </a:extLst>
            </p:cNvPr>
            <p:cNvSpPr/>
            <p:nvPr/>
          </p:nvSpPr>
          <p:spPr>
            <a:xfrm rot="2700000">
              <a:off x="272028" y="173174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2" name="Oval 21">
              <a:extLst>
                <a:ext uri="{FF2B5EF4-FFF2-40B4-BE49-F238E27FC236}">
                  <a16:creationId xmlns:a16="http://schemas.microsoft.com/office/drawing/2014/main" id="{CA1CA5DB-AEE4-4355-8599-F7BD50C85C79}"/>
                </a:ext>
              </a:extLst>
            </p:cNvPr>
            <p:cNvSpPr/>
            <p:nvPr/>
          </p:nvSpPr>
          <p:spPr>
            <a:xfrm rot="10800000">
              <a:off x="265908" y="1557961"/>
              <a:ext cx="283908" cy="283908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3" name="Oval 22">
              <a:extLst>
                <a:ext uri="{FF2B5EF4-FFF2-40B4-BE49-F238E27FC236}">
                  <a16:creationId xmlns:a16="http://schemas.microsoft.com/office/drawing/2014/main" id="{2005B60E-16D1-4A97-8788-9718DAF6AA95}"/>
                </a:ext>
              </a:extLst>
            </p:cNvPr>
            <p:cNvSpPr/>
            <p:nvPr/>
          </p:nvSpPr>
          <p:spPr>
            <a:xfrm rot="10800000">
              <a:off x="1714894" y="401024"/>
              <a:ext cx="348801" cy="34880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4267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FE2DC9A-7C93-4FE3-B388-FB7A243D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386498"/>
          </a:xfrm>
        </p:spPr>
        <p:txBody>
          <a:bodyPr anchor="ctr">
            <a:normAutofit/>
          </a:bodyPr>
          <a:lstStyle>
            <a:lvl1pPr algn="ctr">
              <a:defRPr/>
            </a:lvl1pPr>
          </a:lstStyle>
          <a:p>
            <a:pPr algn="ctr"/>
            <a:r>
              <a:rPr lang="en-US">
                <a:latin typeface="Aller" panose="020B0603020203020204" pitchFamily="34" charset="0"/>
                <a:cs typeface="Segoe UI" panose="020B0502040204020203" pitchFamily="34" charset="0"/>
              </a:rPr>
              <a:t>Click to edit Master title style</a:t>
            </a:r>
            <a:endParaRPr lang="en-US" dirty="0">
              <a:latin typeface="Aller" panose="020B0603020203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8A406E-B859-428A-BEC7-33F294F0F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969500" y="206142"/>
            <a:ext cx="2102143" cy="1530997"/>
            <a:chOff x="9969500" y="206142"/>
            <a:chExt cx="2102143" cy="1530997"/>
          </a:xfrm>
        </p:grpSpPr>
        <p:sp useBgFill="1">
          <p:nvSpPr>
            <p:cNvPr id="14" name="Graphic 10">
              <a:extLst>
                <a:ext uri="{FF2B5EF4-FFF2-40B4-BE49-F238E27FC236}">
                  <a16:creationId xmlns:a16="http://schemas.microsoft.com/office/drawing/2014/main" id="{3B215ABC-BA07-4988-85DE-DE8F4BC0E073}"/>
                </a:ext>
              </a:extLst>
            </p:cNvPr>
            <p:cNvSpPr/>
            <p:nvPr/>
          </p:nvSpPr>
          <p:spPr>
            <a:xfrm rot="2700000">
              <a:off x="11146356" y="206142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5" name="Oval 14">
              <a:extLst>
                <a:ext uri="{FF2B5EF4-FFF2-40B4-BE49-F238E27FC236}">
                  <a16:creationId xmlns:a16="http://schemas.microsoft.com/office/drawing/2014/main" id="{D909885A-5D3C-4D71-A937-69B3D935C302}"/>
                </a:ext>
              </a:extLst>
            </p:cNvPr>
            <p:cNvSpPr/>
            <p:nvPr/>
          </p:nvSpPr>
          <p:spPr>
            <a:xfrm rot="10800000">
              <a:off x="10972800" y="1475479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6" name="Oval 15">
              <a:extLst>
                <a:ext uri="{FF2B5EF4-FFF2-40B4-BE49-F238E27FC236}">
                  <a16:creationId xmlns:a16="http://schemas.microsoft.com/office/drawing/2014/main" id="{1C2CCEA3-5FBC-4911-BC8F-47522E1C7A48}"/>
                </a:ext>
              </a:extLst>
            </p:cNvPr>
            <p:cNvSpPr/>
            <p:nvPr/>
          </p:nvSpPr>
          <p:spPr>
            <a:xfrm rot="10800000">
              <a:off x="9969500" y="380388"/>
              <a:ext cx="642322" cy="642322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8" name="Date Placeholder 2">
            <a:extLst>
              <a:ext uri="{FF2B5EF4-FFF2-40B4-BE49-F238E27FC236}">
                <a16:creationId xmlns:a16="http://schemas.microsoft.com/office/drawing/2014/main" id="{CEBDC8E3-DB7D-444D-B9B6-36628B962F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04CF7828-4D00-4A80-A2C2-488A6CBE1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1A7427F8-39B8-4BCB-8133-43D6D1ABA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EF69E-6727-40D9-9752-CE0768FA07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5088" y="1952625"/>
            <a:ext cx="9521825" cy="40497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114203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693AFB7-EE11-42A5-A443-CEE872841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386498"/>
          </a:xfrm>
        </p:spPr>
        <p:txBody>
          <a:bodyPr anchor="ctr">
            <a:normAutofit/>
          </a:bodyPr>
          <a:lstStyle>
            <a:lvl1pPr algn="ctr">
              <a:defRPr/>
            </a:lvl1pPr>
          </a:lstStyle>
          <a:p>
            <a:pPr algn="ctr"/>
            <a:r>
              <a:rPr lang="en-US">
                <a:latin typeface="Aller" panose="020B0603020203020204" pitchFamily="34" charset="0"/>
                <a:cs typeface="Segoe UI" panose="020B0502040204020203" pitchFamily="34" charset="0"/>
              </a:rPr>
              <a:t>Click to edit Master title style</a:t>
            </a:r>
            <a:endParaRPr lang="en-US" dirty="0">
              <a:latin typeface="Aller" panose="020B0603020203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365C1B-8502-4C76-A183-977A61681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969500" y="206142"/>
            <a:ext cx="2102143" cy="1530997"/>
            <a:chOff x="9969500" y="206142"/>
            <a:chExt cx="2102143" cy="1530997"/>
          </a:xfrm>
        </p:grpSpPr>
        <p:sp useBgFill="1">
          <p:nvSpPr>
            <p:cNvPr id="8" name="Graphic 10">
              <a:extLst>
                <a:ext uri="{FF2B5EF4-FFF2-40B4-BE49-F238E27FC236}">
                  <a16:creationId xmlns:a16="http://schemas.microsoft.com/office/drawing/2014/main" id="{8B301D95-DC48-420E-A7BA-A8B0209F7CC6}"/>
                </a:ext>
              </a:extLst>
            </p:cNvPr>
            <p:cNvSpPr/>
            <p:nvPr/>
          </p:nvSpPr>
          <p:spPr>
            <a:xfrm rot="2700000">
              <a:off x="11146356" y="206142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9" name="Oval 8">
              <a:extLst>
                <a:ext uri="{FF2B5EF4-FFF2-40B4-BE49-F238E27FC236}">
                  <a16:creationId xmlns:a16="http://schemas.microsoft.com/office/drawing/2014/main" id="{4437A3E9-B343-4F63-8EB3-E20E196ADA6F}"/>
                </a:ext>
              </a:extLst>
            </p:cNvPr>
            <p:cNvSpPr/>
            <p:nvPr/>
          </p:nvSpPr>
          <p:spPr>
            <a:xfrm rot="10800000">
              <a:off x="10972800" y="1475479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0" name="Oval 9">
              <a:extLst>
                <a:ext uri="{FF2B5EF4-FFF2-40B4-BE49-F238E27FC236}">
                  <a16:creationId xmlns:a16="http://schemas.microsoft.com/office/drawing/2014/main" id="{1CE068AC-F212-42BF-A1F0-707A57D7DE65}"/>
                </a:ext>
              </a:extLst>
            </p:cNvPr>
            <p:cNvSpPr/>
            <p:nvPr/>
          </p:nvSpPr>
          <p:spPr>
            <a:xfrm rot="10800000">
              <a:off x="9969500" y="380388"/>
              <a:ext cx="642322" cy="642322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0538589D-580E-49A3-9B5F-41A31152C4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9AFEC8BE-6E4C-4E48-A75A-8F63DDB2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3CE8A72A-AC7D-4CE3-9724-0A703AEE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0B9E2-00B0-4447-A8A1-C344DC673C6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62125" y="2362200"/>
            <a:ext cx="8639175" cy="33147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44336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4A9F27B-681F-4AFD-B774-93B4D7E7C4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925" y="0"/>
            <a:ext cx="11106150" cy="6303588"/>
          </a:xfrm>
          <a:custGeom>
            <a:avLst/>
            <a:gdLst>
              <a:gd name="connsiteX0" fmla="*/ 0 w 11106150"/>
              <a:gd name="connsiteY0" fmla="*/ 0 h 6303588"/>
              <a:gd name="connsiteX1" fmla="*/ 11106150 w 11106150"/>
              <a:gd name="connsiteY1" fmla="*/ 0 h 6303588"/>
              <a:gd name="connsiteX2" fmla="*/ 11106150 w 11106150"/>
              <a:gd name="connsiteY2" fmla="*/ 5562639 h 6303588"/>
              <a:gd name="connsiteX3" fmla="*/ 11105955 w 11106150"/>
              <a:gd name="connsiteY3" fmla="*/ 5562599 h 6303588"/>
              <a:gd name="connsiteX4" fmla="*/ 10938762 w 11106150"/>
              <a:gd name="connsiteY4" fmla="*/ 5729792 h 6303588"/>
              <a:gd name="connsiteX5" fmla="*/ 11105955 w 11106150"/>
              <a:gd name="connsiteY5" fmla="*/ 5896985 h 6303588"/>
              <a:gd name="connsiteX6" fmla="*/ 11106150 w 11106150"/>
              <a:gd name="connsiteY6" fmla="*/ 5896946 h 6303588"/>
              <a:gd name="connsiteX7" fmla="*/ 11106150 w 11106150"/>
              <a:gd name="connsiteY7" fmla="*/ 6303588 h 6303588"/>
              <a:gd name="connsiteX8" fmla="*/ 0 w 11106150"/>
              <a:gd name="connsiteY8" fmla="*/ 6303588 h 6303588"/>
              <a:gd name="connsiteX9" fmla="*/ 0 w 11106150"/>
              <a:gd name="connsiteY9" fmla="*/ 1178324 h 6303588"/>
              <a:gd name="connsiteX10" fmla="*/ 195 w 11106150"/>
              <a:gd name="connsiteY10" fmla="*/ 1178130 h 6303588"/>
              <a:gd name="connsiteX11" fmla="*/ 194290 w 11106150"/>
              <a:gd name="connsiteY11" fmla="*/ 1372225 h 6303588"/>
              <a:gd name="connsiteX12" fmla="*/ 305205 w 11106150"/>
              <a:gd name="connsiteY12" fmla="*/ 1372225 h 6303588"/>
              <a:gd name="connsiteX13" fmla="*/ 305205 w 11106150"/>
              <a:gd name="connsiteY13" fmla="*/ 1261310 h 6303588"/>
              <a:gd name="connsiteX14" fmla="*/ 111110 w 11106150"/>
              <a:gd name="connsiteY14" fmla="*/ 1067214 h 6303588"/>
              <a:gd name="connsiteX15" fmla="*/ 305202 w 11106150"/>
              <a:gd name="connsiteY15" fmla="*/ 873123 h 6303588"/>
              <a:gd name="connsiteX16" fmla="*/ 305202 w 11106150"/>
              <a:gd name="connsiteY16" fmla="*/ 762207 h 6303588"/>
              <a:gd name="connsiteX17" fmla="*/ 194286 w 11106150"/>
              <a:gd name="connsiteY17" fmla="*/ 762207 h 6303588"/>
              <a:gd name="connsiteX18" fmla="*/ 191 w 11106150"/>
              <a:gd name="connsiteY18" fmla="*/ 956302 h 6303588"/>
              <a:gd name="connsiteX19" fmla="*/ 0 w 11106150"/>
              <a:gd name="connsiteY19" fmla="*/ 956111 h 630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106150" h="6303588">
                <a:moveTo>
                  <a:pt x="0" y="0"/>
                </a:moveTo>
                <a:lnTo>
                  <a:pt x="11106150" y="0"/>
                </a:lnTo>
                <a:lnTo>
                  <a:pt x="11106150" y="5562639"/>
                </a:lnTo>
                <a:lnTo>
                  <a:pt x="11105955" y="5562599"/>
                </a:lnTo>
                <a:cubicBezTo>
                  <a:pt x="11013617" y="5562599"/>
                  <a:pt x="10938762" y="5637454"/>
                  <a:pt x="10938762" y="5729792"/>
                </a:cubicBezTo>
                <a:cubicBezTo>
                  <a:pt x="10938762" y="5822130"/>
                  <a:pt x="11013617" y="5896985"/>
                  <a:pt x="11105955" y="5896985"/>
                </a:cubicBezTo>
                <a:lnTo>
                  <a:pt x="11106150" y="5896946"/>
                </a:lnTo>
                <a:lnTo>
                  <a:pt x="11106150" y="6303588"/>
                </a:lnTo>
                <a:lnTo>
                  <a:pt x="0" y="6303588"/>
                </a:lnTo>
                <a:lnTo>
                  <a:pt x="0" y="1178324"/>
                </a:lnTo>
                <a:lnTo>
                  <a:pt x="195" y="1178130"/>
                </a:lnTo>
                <a:lnTo>
                  <a:pt x="194290" y="1372225"/>
                </a:lnTo>
                <a:cubicBezTo>
                  <a:pt x="224917" y="1402853"/>
                  <a:pt x="274577" y="1402853"/>
                  <a:pt x="305205" y="1372225"/>
                </a:cubicBezTo>
                <a:cubicBezTo>
                  <a:pt x="335833" y="1341597"/>
                  <a:pt x="335836" y="1291941"/>
                  <a:pt x="305205" y="1261310"/>
                </a:cubicBezTo>
                <a:lnTo>
                  <a:pt x="111110" y="1067214"/>
                </a:lnTo>
                <a:lnTo>
                  <a:pt x="305202" y="873123"/>
                </a:lnTo>
                <a:cubicBezTo>
                  <a:pt x="335830" y="842495"/>
                  <a:pt x="335833" y="792838"/>
                  <a:pt x="305202" y="762207"/>
                </a:cubicBezTo>
                <a:cubicBezTo>
                  <a:pt x="274574" y="731580"/>
                  <a:pt x="224914" y="731580"/>
                  <a:pt x="194286" y="762207"/>
                </a:cubicBezTo>
                <a:lnTo>
                  <a:pt x="191" y="956302"/>
                </a:lnTo>
                <a:lnTo>
                  <a:pt x="0" y="956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CF2BD1-012F-4FC1-8150-5ABFB71D8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9675" y="1188084"/>
            <a:ext cx="4886325" cy="3353435"/>
          </a:xfrm>
        </p:spPr>
        <p:txBody>
          <a:bodyPr anchor="t"/>
          <a:lstStyle>
            <a:lvl1pPr>
              <a:lnSpc>
                <a:spcPct val="110000"/>
              </a:lnSpc>
              <a:spcBef>
                <a:spcPts val="1000"/>
              </a:spcBef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CA5CDEBD-7143-4A5E-8992-1CC22CCB7D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9675" y="4744720"/>
            <a:ext cx="4886325" cy="80264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3310B848-1DD7-4FAE-9A29-A903AB28D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2" name="Footer Placeholder 10">
            <a:extLst>
              <a:ext uri="{FF2B5EF4-FFF2-40B4-BE49-F238E27FC236}">
                <a16:creationId xmlns:a16="http://schemas.microsoft.com/office/drawing/2014/main" id="{C4EABCE6-B9A0-4478-8470-10FE3275E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7BC00746-548B-44E3-BCF4-D999C0384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47AB42-9344-4388-8186-987D011AC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772" y="635870"/>
            <a:ext cx="11704301" cy="5261115"/>
            <a:chOff x="111772" y="635870"/>
            <a:chExt cx="11704301" cy="5261115"/>
          </a:xfrm>
        </p:grpSpPr>
        <p:sp useBgFill="1">
          <p:nvSpPr>
            <p:cNvPr id="18" name="Graphic 10">
              <a:extLst>
                <a:ext uri="{FF2B5EF4-FFF2-40B4-BE49-F238E27FC236}">
                  <a16:creationId xmlns:a16="http://schemas.microsoft.com/office/drawing/2014/main" id="{AF670C5B-6404-41AC-9E4B-7079704AD98F}"/>
                </a:ext>
              </a:extLst>
            </p:cNvPr>
            <p:cNvSpPr/>
            <p:nvPr/>
          </p:nvSpPr>
          <p:spPr>
            <a:xfrm rot="2700000">
              <a:off x="111772" y="635870"/>
              <a:ext cx="862695" cy="862695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0" name="Oval 19">
              <a:extLst>
                <a:ext uri="{FF2B5EF4-FFF2-40B4-BE49-F238E27FC236}">
                  <a16:creationId xmlns:a16="http://schemas.microsoft.com/office/drawing/2014/main" id="{06EEC11D-FD72-4E2C-9BE7-0ADDCC1FCDA0}"/>
                </a:ext>
              </a:extLst>
            </p:cNvPr>
            <p:cNvSpPr/>
            <p:nvPr/>
          </p:nvSpPr>
          <p:spPr>
            <a:xfrm rot="10800000">
              <a:off x="11481688" y="5562600"/>
              <a:ext cx="334385" cy="33438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57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C926DD1-2816-4B16-9809-3DD34B7DD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4786"/>
            <a:ext cx="11238346" cy="836339"/>
          </a:xfrm>
        </p:spPr>
        <p:txBody>
          <a:bodyPr anchor="t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584E3F-FDB4-479B-BC59-3152EAFFA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34054" y="381222"/>
            <a:ext cx="1776608" cy="1547254"/>
            <a:chOff x="10134054" y="381222"/>
            <a:chExt cx="1776608" cy="1547254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192E3F94-4B07-4FE3-90A9-AF47C6013652}"/>
                </a:ext>
              </a:extLst>
            </p:cNvPr>
            <p:cNvSpPr/>
            <p:nvPr/>
          </p:nvSpPr>
          <p:spPr>
            <a:xfrm rot="2700000">
              <a:off x="1089507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62F713CE-DF71-4FAD-B02B-77E8F93B0926}"/>
                </a:ext>
              </a:extLst>
            </p:cNvPr>
            <p:cNvSpPr/>
            <p:nvPr/>
          </p:nvSpPr>
          <p:spPr>
            <a:xfrm rot="10800000">
              <a:off x="1031836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CC3EC1C1-7E3D-4CDF-A1AA-25385A5AA5D8}"/>
                </a:ext>
              </a:extLst>
            </p:cNvPr>
            <p:cNvSpPr/>
            <p:nvPr/>
          </p:nvSpPr>
          <p:spPr>
            <a:xfrm rot="10800000">
              <a:off x="10134054" y="381222"/>
              <a:ext cx="544496" cy="54449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8B388008-154C-4BD4-8E16-D1CB0E1DD6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355FD3E6-3F42-47F9-9F0F-A5E7C7CBF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585F908B-6798-4558-9125-E8DBC196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1084A-D16F-4367-BA81-D50E03436FD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525" y="1962150"/>
            <a:ext cx="11407775" cy="43513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94351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85333DF-B319-4AE9-B2FF-17CB683E9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4786"/>
            <a:ext cx="11238346" cy="836339"/>
          </a:xfrm>
        </p:spPr>
        <p:txBody>
          <a:bodyPr anchor="t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3F11C6D-F71D-4B7F-AD15-0A80B92C5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34054" y="381222"/>
            <a:ext cx="1776608" cy="1547254"/>
            <a:chOff x="10134054" y="381222"/>
            <a:chExt cx="1776608" cy="1547254"/>
          </a:xfrm>
        </p:grpSpPr>
        <p:sp useBgFill="1">
          <p:nvSpPr>
            <p:cNvPr id="10" name="Graphic 10">
              <a:extLst>
                <a:ext uri="{FF2B5EF4-FFF2-40B4-BE49-F238E27FC236}">
                  <a16:creationId xmlns:a16="http://schemas.microsoft.com/office/drawing/2014/main" id="{F52E1B51-6BF3-46E9-83D0-40BE41AA989E}"/>
                </a:ext>
              </a:extLst>
            </p:cNvPr>
            <p:cNvSpPr/>
            <p:nvPr/>
          </p:nvSpPr>
          <p:spPr>
            <a:xfrm rot="2700000">
              <a:off x="1089507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1" name="Oval 10">
              <a:extLst>
                <a:ext uri="{FF2B5EF4-FFF2-40B4-BE49-F238E27FC236}">
                  <a16:creationId xmlns:a16="http://schemas.microsoft.com/office/drawing/2014/main" id="{C1A0293A-61AB-498F-82D7-9E412D08B068}"/>
                </a:ext>
              </a:extLst>
            </p:cNvPr>
            <p:cNvSpPr/>
            <p:nvPr/>
          </p:nvSpPr>
          <p:spPr>
            <a:xfrm rot="10800000">
              <a:off x="1031836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CB8032AC-458F-4F48-BA3C-C13B0F57919F}"/>
                </a:ext>
              </a:extLst>
            </p:cNvPr>
            <p:cNvSpPr/>
            <p:nvPr/>
          </p:nvSpPr>
          <p:spPr>
            <a:xfrm rot="10800000">
              <a:off x="10134054" y="381222"/>
              <a:ext cx="544496" cy="54449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CAE2E565-A9C5-4946-9768-81039DDD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9F6BD62A-8CCF-46F6-87F7-FCCDDA657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0B6E5353-4510-49A8-9DF3-C3BD16C5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017C2-1A42-4672-97A5-440ECADBAD7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3401" y="2105024"/>
            <a:ext cx="11125200" cy="40100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70666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1B714E7-4FD4-46B0-8831-48EB663CF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3404" y="225822"/>
            <a:ext cx="1847971" cy="2438142"/>
            <a:chOff x="183404" y="225822"/>
            <a:chExt cx="1847971" cy="2438142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28748170-3B03-4983-B18A-BD3434F6A1E0}"/>
                </a:ext>
              </a:extLst>
            </p:cNvPr>
            <p:cNvSpPr/>
            <p:nvPr/>
          </p:nvSpPr>
          <p:spPr>
            <a:xfrm rot="2700000">
              <a:off x="304800" y="965970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8763577F-7D99-42DD-8DEE-6CC576187D1E}"/>
                </a:ext>
              </a:extLst>
            </p:cNvPr>
            <p:cNvSpPr/>
            <p:nvPr/>
          </p:nvSpPr>
          <p:spPr>
            <a:xfrm rot="10800000">
              <a:off x="1815651" y="1342540"/>
              <a:ext cx="215724" cy="215724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4EF5F2E5-90C0-417E-8B26-0927E3086B9A}"/>
                </a:ext>
              </a:extLst>
            </p:cNvPr>
            <p:cNvSpPr/>
            <p:nvPr/>
          </p:nvSpPr>
          <p:spPr>
            <a:xfrm rot="10800000">
              <a:off x="183404" y="225822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4" name="Oval 13">
              <a:extLst>
                <a:ext uri="{FF2B5EF4-FFF2-40B4-BE49-F238E27FC236}">
                  <a16:creationId xmlns:a16="http://schemas.microsoft.com/office/drawing/2014/main" id="{648150F6-4F74-4696-AF2C-455208042AA2}"/>
                </a:ext>
              </a:extLst>
            </p:cNvPr>
            <p:cNvSpPr/>
            <p:nvPr/>
          </p:nvSpPr>
          <p:spPr>
            <a:xfrm rot="10800000">
              <a:off x="583574" y="2333139"/>
              <a:ext cx="330825" cy="33082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F341ACE-BA74-497F-B0A2-112DCBB28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490825"/>
          </a:xfrm>
        </p:spPr>
        <p:txBody>
          <a:bodyPr anchor="ctr">
            <a:normAutofit/>
          </a:bodyPr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3858BEB-3028-46B2-A113-0312EFEC2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2541" y="2346854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4B6002D-221D-4D66-93ED-DAD87E6478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2191" y="2899269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37B583B4-9EAA-4C7A-8DE1-DF310A0D24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7397" y="2346854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694B9F6A-3683-47F2-8548-EA26CEADE5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87047" y="2899269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1FDFCFD6-336A-4319-8946-39E7EC2C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EDA87BDB-4AAD-4508-9D8E-9413194A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972B28B4-16BA-417A-B46D-DBD7D41F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08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3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8A1D0A1-1FD1-4F94-B2C0-06C2E203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3404" y="225822"/>
            <a:ext cx="1847971" cy="2438142"/>
            <a:chOff x="183404" y="225822"/>
            <a:chExt cx="1847971" cy="2438142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58CFF91A-90A9-4CD1-A803-636F9F1304A4}"/>
                </a:ext>
              </a:extLst>
            </p:cNvPr>
            <p:cNvSpPr/>
            <p:nvPr/>
          </p:nvSpPr>
          <p:spPr>
            <a:xfrm rot="2700000">
              <a:off x="304800" y="965970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4FBC4BC7-0780-43F3-A67A-65EB564F696D}"/>
                </a:ext>
              </a:extLst>
            </p:cNvPr>
            <p:cNvSpPr/>
            <p:nvPr/>
          </p:nvSpPr>
          <p:spPr>
            <a:xfrm rot="10800000">
              <a:off x="1815651" y="1342540"/>
              <a:ext cx="215724" cy="215724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1CE0ABAF-CF8C-4E0D-A844-F01B6E85B2E3}"/>
                </a:ext>
              </a:extLst>
            </p:cNvPr>
            <p:cNvSpPr/>
            <p:nvPr/>
          </p:nvSpPr>
          <p:spPr>
            <a:xfrm rot="10800000">
              <a:off x="183404" y="225822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4" name="Oval 13">
              <a:extLst>
                <a:ext uri="{FF2B5EF4-FFF2-40B4-BE49-F238E27FC236}">
                  <a16:creationId xmlns:a16="http://schemas.microsoft.com/office/drawing/2014/main" id="{5E894DEB-17BA-46D9-AF52-DFC04FC4E93A}"/>
                </a:ext>
              </a:extLst>
            </p:cNvPr>
            <p:cNvSpPr/>
            <p:nvPr/>
          </p:nvSpPr>
          <p:spPr>
            <a:xfrm rot="10800000">
              <a:off x="583574" y="2333139"/>
              <a:ext cx="330825" cy="33082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30AFDACD-10D0-493F-9AA6-0C0AC8835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490825"/>
          </a:xfrm>
        </p:spPr>
        <p:txBody>
          <a:bodyPr anchor="ctr">
            <a:normAutofit/>
          </a:bodyPr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FCFF65AC-D857-44D4-8C75-42685EEC82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1992" y="2346854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BC02743-732C-4B86-AB3D-5C05A02D0D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641" y="2899269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01F8B39A-529F-4E49-AE13-52EC4704DE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53829" y="2346854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A6AE7B0-4281-44CE-83E8-FF70EB548A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53478" y="2899269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9D1E92C6-323C-467F-8117-84624685E7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017" y="2333139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E292D7CF-B506-4D5A-9747-949D560789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5666" y="2885554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39C4FF29-BCBF-4D15-B2D8-AE2E1F3891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308F6E4A-924F-4513-8E2C-B2815410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54E5349C-86B2-431A-A9BA-60665D179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544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Oval 8">
            <a:extLst>
              <a:ext uri="{FF2B5EF4-FFF2-40B4-BE49-F238E27FC236}">
                <a16:creationId xmlns:a16="http://schemas.microsoft.com/office/drawing/2014/main" id="{CE03E97F-76F9-45EC-AE80-C1D5F8B5A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2422250" y="1219200"/>
            <a:ext cx="373689" cy="373689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Graphic 10">
            <a:extLst>
              <a:ext uri="{FF2B5EF4-FFF2-40B4-BE49-F238E27FC236}">
                <a16:creationId xmlns:a16="http://schemas.microsoft.com/office/drawing/2014/main" id="{C3FCAC5B-085B-4039-869E-017D5522A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45890" y="28456"/>
            <a:ext cx="1977027" cy="1977027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BA51163-2B3E-42EC-9F43-B0BBBAB57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728905"/>
            <a:ext cx="5893683" cy="318427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0A2EA-07DC-44D9-B650-F1F2DC25B0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754" y="4092681"/>
            <a:ext cx="5926564" cy="250020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6"/>
              </a:buCl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Date Placeholder 10">
            <a:extLst>
              <a:ext uri="{FF2B5EF4-FFF2-40B4-BE49-F238E27FC236}">
                <a16:creationId xmlns:a16="http://schemas.microsoft.com/office/drawing/2014/main" id="{79CBD6DC-50A5-42AC-B06C-16CD14A3E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6" name="Footer Placeholder 11">
            <a:extLst>
              <a:ext uri="{FF2B5EF4-FFF2-40B4-BE49-F238E27FC236}">
                <a16:creationId xmlns:a16="http://schemas.microsoft.com/office/drawing/2014/main" id="{AEB7CDBA-0E82-4480-9708-7E305596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00800"/>
            <a:ext cx="3657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AE4B01-8A3C-46A5-A1F0-E67DE4EC8A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31075" y="0"/>
            <a:ext cx="4860925" cy="6858000"/>
          </a:xfrm>
          <a:custGeom>
            <a:avLst/>
            <a:gdLst>
              <a:gd name="connsiteX0" fmla="*/ 0 w 4860925"/>
              <a:gd name="connsiteY0" fmla="*/ 0 h 6858000"/>
              <a:gd name="connsiteX1" fmla="*/ 4860925 w 4860925"/>
              <a:gd name="connsiteY1" fmla="*/ 0 h 6858000"/>
              <a:gd name="connsiteX2" fmla="*/ 4860925 w 4860925"/>
              <a:gd name="connsiteY2" fmla="*/ 6858000 h 6858000"/>
              <a:gd name="connsiteX3" fmla="*/ 0 w 4860925"/>
              <a:gd name="connsiteY3" fmla="*/ 6858000 h 6858000"/>
              <a:gd name="connsiteX4" fmla="*/ 0 w 4860925"/>
              <a:gd name="connsiteY4" fmla="*/ 5663791 h 6858000"/>
              <a:gd name="connsiteX5" fmla="*/ 158149 w 4860925"/>
              <a:gd name="connsiteY5" fmla="*/ 5821940 h 6858000"/>
              <a:gd name="connsiteX6" fmla="*/ 250704 w 4860925"/>
              <a:gd name="connsiteY6" fmla="*/ 5821940 h 6858000"/>
              <a:gd name="connsiteX7" fmla="*/ 250704 w 4860925"/>
              <a:gd name="connsiteY7" fmla="*/ 5729385 h 6858000"/>
              <a:gd name="connsiteX8" fmla="*/ 88738 w 4860925"/>
              <a:gd name="connsiteY8" fmla="*/ 5567420 h 6858000"/>
              <a:gd name="connsiteX9" fmla="*/ 250701 w 4860925"/>
              <a:gd name="connsiteY9" fmla="*/ 5405457 h 6858000"/>
              <a:gd name="connsiteX10" fmla="*/ 250701 w 4860925"/>
              <a:gd name="connsiteY10" fmla="*/ 5312902 h 6858000"/>
              <a:gd name="connsiteX11" fmla="*/ 158146 w 4860925"/>
              <a:gd name="connsiteY11" fmla="*/ 5312902 h 6858000"/>
              <a:gd name="connsiteX12" fmla="*/ 0 w 4860925"/>
              <a:gd name="connsiteY12" fmla="*/ 54710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925" h="6858000">
                <a:moveTo>
                  <a:pt x="0" y="0"/>
                </a:moveTo>
                <a:lnTo>
                  <a:pt x="4860925" y="0"/>
                </a:lnTo>
                <a:lnTo>
                  <a:pt x="4860925" y="6858000"/>
                </a:lnTo>
                <a:lnTo>
                  <a:pt x="0" y="6858000"/>
                </a:lnTo>
                <a:lnTo>
                  <a:pt x="0" y="5663791"/>
                </a:lnTo>
                <a:lnTo>
                  <a:pt x="158149" y="5821940"/>
                </a:lnTo>
                <a:cubicBezTo>
                  <a:pt x="183706" y="5847497"/>
                  <a:pt x="225146" y="5847497"/>
                  <a:pt x="250704" y="5821940"/>
                </a:cubicBezTo>
                <a:cubicBezTo>
                  <a:pt x="276261" y="5796382"/>
                  <a:pt x="276264" y="5754945"/>
                  <a:pt x="250704" y="5729385"/>
                </a:cubicBezTo>
                <a:lnTo>
                  <a:pt x="88738" y="5567420"/>
                </a:lnTo>
                <a:lnTo>
                  <a:pt x="250701" y="5405457"/>
                </a:lnTo>
                <a:cubicBezTo>
                  <a:pt x="276258" y="5379899"/>
                  <a:pt x="276261" y="5338463"/>
                  <a:pt x="250701" y="5312902"/>
                </a:cubicBezTo>
                <a:cubicBezTo>
                  <a:pt x="225143" y="5287344"/>
                  <a:pt x="183703" y="5287344"/>
                  <a:pt x="158146" y="5312902"/>
                </a:cubicBezTo>
                <a:lnTo>
                  <a:pt x="0" y="5471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92F0D34E-56DB-45B4-B7F0-CE5961F9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‹#›</a:t>
            </a:fld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 useBgFill="1">
        <p:nvSpPr>
          <p:cNvPr id="14" name="Graphic 10">
            <a:extLst>
              <a:ext uri="{FF2B5EF4-FFF2-40B4-BE49-F238E27FC236}">
                <a16:creationId xmlns:a16="http://schemas.microsoft.com/office/drawing/2014/main" id="{6EFE6B19-328D-40CF-90BA-F287CC59B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6967314" y="5207478"/>
            <a:ext cx="719888" cy="719888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7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008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18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92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egoe UI" panose="020B0502040204020203" pitchFamily="34" charset="0"/>
        <a:buChar char="+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606FF93-30AD-4496-9EB4-A16588DB9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3" y="855962"/>
            <a:ext cx="5435027" cy="2593675"/>
          </a:xfrm>
        </p:spPr>
        <p:txBody>
          <a:bodyPr>
            <a:normAutofit/>
          </a:bodyPr>
          <a:lstStyle/>
          <a:p>
            <a:r>
              <a:rPr lang="en-US" sz="4400" dirty="0"/>
              <a:t>Welcome to the Stevens Creek Elementary Chess Club!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380F03BD-5CC3-47DD-B082-722AE47BF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634" y="3727030"/>
            <a:ext cx="5435026" cy="99027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Mrs. Ennis</a:t>
            </a:r>
          </a:p>
          <a:p>
            <a:r>
              <a:rPr lang="en-US" dirty="0"/>
              <a:t>Rusty Charles</a:t>
            </a:r>
          </a:p>
          <a:p>
            <a:r>
              <a:rPr lang="en-US" dirty="0"/>
              <a:t>Columbia County Chess Association</a:t>
            </a:r>
          </a:p>
        </p:txBody>
      </p:sp>
      <p:pic>
        <p:nvPicPr>
          <p:cNvPr id="19" name="Picture Placeholder 18" descr="Close Up of a chess board">
            <a:extLst>
              <a:ext uri="{FF2B5EF4-FFF2-40B4-BE49-F238E27FC236}">
                <a16:creationId xmlns:a16="http://schemas.microsoft.com/office/drawing/2014/main" id="{39881573-7C25-4F17-A03E-E8E1E0E886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8434" r="18434"/>
          <a:stretch/>
        </p:blipFill>
        <p:spPr>
          <a:xfrm>
            <a:off x="6197600" y="574675"/>
            <a:ext cx="5445125" cy="574992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956B78-C2A0-2C51-943D-368FCFA59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147" y="4994694"/>
            <a:ext cx="1530000" cy="143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37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4B3E83B9-222A-4520-83DF-65CC433D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1030911"/>
            <a:ext cx="6400800" cy="719134"/>
          </a:xfrm>
        </p:spPr>
        <p:txBody>
          <a:bodyPr>
            <a:normAutofit fontScale="90000"/>
          </a:bodyPr>
          <a:lstStyle/>
          <a:p>
            <a:r>
              <a:rPr lang="en-US" sz="3600" b="1" u="sng" dirty="0"/>
              <a:t>STCE Chess Club – </a:t>
            </a:r>
            <a:br>
              <a:rPr lang="en-US" sz="3600" b="1" u="sng" dirty="0"/>
            </a:br>
            <a:r>
              <a:rPr lang="en-US" sz="3600" b="1" u="sng" dirty="0"/>
              <a:t>Rules and Expectations</a:t>
            </a:r>
          </a:p>
        </p:txBody>
      </p:sp>
      <p:pic>
        <p:nvPicPr>
          <p:cNvPr id="28" name="Picture Placeholder 27" descr="Close Up of a chess board">
            <a:extLst>
              <a:ext uri="{FF2B5EF4-FFF2-40B4-BE49-F238E27FC236}">
                <a16:creationId xmlns:a16="http://schemas.microsoft.com/office/drawing/2014/main" id="{418F3B9B-6683-4DCF-8F6A-173C94E52C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670" b="10670"/>
          <a:stretch/>
        </p:blipFill>
        <p:spPr>
          <a:xfrm>
            <a:off x="542925" y="574675"/>
            <a:ext cx="4022725" cy="1867360"/>
          </a:xfrm>
        </p:spPr>
      </p:pic>
      <p:pic>
        <p:nvPicPr>
          <p:cNvPr id="13" name="Picture Placeholder 12" descr="Cogs brainstorming">
            <a:extLst>
              <a:ext uri="{FF2B5EF4-FFF2-40B4-BE49-F238E27FC236}">
                <a16:creationId xmlns:a16="http://schemas.microsoft.com/office/drawing/2014/main" id="{22858132-76FC-4F1E-BBD7-969497F1A04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2519163"/>
            <a:ext cx="4022725" cy="1843040"/>
          </a:xfrm>
        </p:spPr>
      </p:pic>
      <p:pic>
        <p:nvPicPr>
          <p:cNvPr id="19" name="Picture Placeholder 18" descr="Close up of grey chess piece casting a shadow">
            <a:extLst>
              <a:ext uri="{FF2B5EF4-FFF2-40B4-BE49-F238E27FC236}">
                <a16:creationId xmlns:a16="http://schemas.microsoft.com/office/drawing/2014/main" id="{4DDD4EE5-D9CF-4433-8027-E8390EC16D1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4439331"/>
            <a:ext cx="4022725" cy="1879333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17FA55F-C7EA-4BF4-8024-B7D78BD7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1750045"/>
            <a:ext cx="6400800" cy="4077044"/>
          </a:xfrm>
        </p:spPr>
        <p:txBody>
          <a:bodyPr>
            <a:normAutofit/>
          </a:bodyPr>
          <a:lstStyle/>
          <a:p>
            <a:r>
              <a:rPr lang="en-US" dirty="0"/>
              <a:t>Etiquette</a:t>
            </a:r>
          </a:p>
          <a:p>
            <a:pPr lvl="1"/>
            <a:r>
              <a:rPr lang="en-US" dirty="0"/>
              <a:t>Always be respectful</a:t>
            </a:r>
          </a:p>
          <a:p>
            <a:pPr lvl="1"/>
            <a:r>
              <a:rPr lang="en-US" dirty="0"/>
              <a:t>Do not argue with your opponent</a:t>
            </a:r>
          </a:p>
          <a:p>
            <a:pPr lvl="2"/>
            <a:r>
              <a:rPr lang="en-US" dirty="0"/>
              <a:t>Call a teacher over if there is a problem</a:t>
            </a:r>
          </a:p>
          <a:p>
            <a:pPr lvl="1"/>
            <a:r>
              <a:rPr lang="en-US" dirty="0"/>
              <a:t>Do not throw or be sloppy with pieces</a:t>
            </a:r>
          </a:p>
          <a:p>
            <a:pPr lvl="2"/>
            <a:r>
              <a:rPr lang="en-US" dirty="0"/>
              <a:t>All pieces should stay on the table</a:t>
            </a:r>
          </a:p>
          <a:p>
            <a:pPr lvl="1"/>
            <a:r>
              <a:rPr lang="en-US" dirty="0"/>
              <a:t>We are here to learn and have fun</a:t>
            </a:r>
          </a:p>
          <a:p>
            <a:pPr lvl="1"/>
            <a:endParaRPr lang="en-US" dirty="0"/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FC983FB1-C97B-41D3-9FB3-3965A27A68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September / October 2025, Session 2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6B03491-29ED-44F3-91B1-95FE8D2D8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8C61C62-3469-4549-83A6-FB9E93FF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317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2346F-9A90-0226-8DB2-47A81ABDA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72CC3C3-9119-BFBE-1E2B-250B90B39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1030911"/>
            <a:ext cx="6400800" cy="719134"/>
          </a:xfrm>
        </p:spPr>
        <p:txBody>
          <a:bodyPr>
            <a:normAutofit/>
          </a:bodyPr>
          <a:lstStyle/>
          <a:p>
            <a:r>
              <a:rPr lang="en-US" sz="3600" b="1" u="sng" dirty="0"/>
              <a:t>STCE Chess Club – Session 2</a:t>
            </a:r>
          </a:p>
        </p:txBody>
      </p:sp>
      <p:pic>
        <p:nvPicPr>
          <p:cNvPr id="28" name="Picture Placeholder 27" descr="Close Up of a chess board">
            <a:extLst>
              <a:ext uri="{FF2B5EF4-FFF2-40B4-BE49-F238E27FC236}">
                <a16:creationId xmlns:a16="http://schemas.microsoft.com/office/drawing/2014/main" id="{03AAFB07-BEA4-636C-466A-1598B7ADC0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670" b="10670"/>
          <a:stretch/>
        </p:blipFill>
        <p:spPr>
          <a:xfrm>
            <a:off x="542925" y="574675"/>
            <a:ext cx="4022725" cy="1867360"/>
          </a:xfrm>
        </p:spPr>
      </p:pic>
      <p:pic>
        <p:nvPicPr>
          <p:cNvPr id="13" name="Picture Placeholder 12" descr="Cogs brainstorming">
            <a:extLst>
              <a:ext uri="{FF2B5EF4-FFF2-40B4-BE49-F238E27FC236}">
                <a16:creationId xmlns:a16="http://schemas.microsoft.com/office/drawing/2014/main" id="{1678AAD3-E79D-38D0-39CE-82CDEFC2749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2519163"/>
            <a:ext cx="4022725" cy="1843040"/>
          </a:xfrm>
        </p:spPr>
      </p:pic>
      <p:pic>
        <p:nvPicPr>
          <p:cNvPr id="19" name="Picture Placeholder 18" descr="Close up of grey chess piece casting a shadow">
            <a:extLst>
              <a:ext uri="{FF2B5EF4-FFF2-40B4-BE49-F238E27FC236}">
                <a16:creationId xmlns:a16="http://schemas.microsoft.com/office/drawing/2014/main" id="{573E7848-6B34-6E3E-0EB9-75EA306FAEC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4439331"/>
            <a:ext cx="4022725" cy="1879333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17C4FC6B-9E30-ED1F-4EC1-E4D60407D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1750045"/>
            <a:ext cx="6400800" cy="4077044"/>
          </a:xfrm>
        </p:spPr>
        <p:txBody>
          <a:bodyPr>
            <a:normAutofit/>
          </a:bodyPr>
          <a:lstStyle/>
          <a:p>
            <a:r>
              <a:rPr lang="en-US" dirty="0"/>
              <a:t>Definitions: Controlling squares</a:t>
            </a:r>
          </a:p>
          <a:p>
            <a:r>
              <a:rPr lang="en-US" dirty="0"/>
              <a:t>Parts of a Chess Game</a:t>
            </a:r>
          </a:p>
          <a:p>
            <a:r>
              <a:rPr lang="en-US" dirty="0"/>
              <a:t>Concepts for the Opening</a:t>
            </a:r>
          </a:p>
          <a:p>
            <a:pPr lvl="1"/>
            <a:r>
              <a:rPr lang="en-US" dirty="0"/>
              <a:t>Control the Center</a:t>
            </a:r>
          </a:p>
          <a:p>
            <a:pPr lvl="1"/>
            <a:r>
              <a:rPr lang="en-US" dirty="0"/>
              <a:t>Get your pieces out</a:t>
            </a:r>
          </a:p>
          <a:p>
            <a:pPr lvl="1"/>
            <a:r>
              <a:rPr lang="en-US" dirty="0"/>
              <a:t>Protect the King</a:t>
            </a:r>
          </a:p>
          <a:p>
            <a:r>
              <a:rPr lang="en-US" dirty="0" err="1"/>
              <a:t>Giouco</a:t>
            </a:r>
            <a:r>
              <a:rPr lang="en-US"/>
              <a:t> Piano</a:t>
            </a:r>
            <a:endParaRPr lang="en-US" dirty="0"/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11E396E7-474D-74A8-91FA-08350E6B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8D738DA-C758-8E1D-A9D9-3872D860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03A57B0-08E4-E69E-583C-409A021C3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1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4CF6D46-0668-4D53-8C59-F859F6E2F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Controlling Square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F5360D4-1E3B-45FC-B68E-C78D7F379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r>
              <a:rPr lang="en-US" dirty="0"/>
              <a:t>When a players has more defenders of a square than their opponent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a player has more attackers of a square than their opponent, it is time to </a:t>
            </a:r>
            <a:r>
              <a:rPr lang="en-US" b="1" dirty="0"/>
              <a:t>ATTACK!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78A1077-0C8F-4D90-8616-EE28EC3E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90567F7-E12B-4F4E-B800-9D143562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9994D78-37C2-41B7-B7DD-EF7ED34BD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C6B930-C672-43A4-6E5D-EB41B457C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816" y="424221"/>
            <a:ext cx="2682315" cy="269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41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39489-0F74-AFA7-C0C9-A0CD4D773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BF911DD-992A-A474-4A84-73FB34553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Controlling Square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9A35C816-7594-086E-0BF6-E67BA4AC5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When a players has more defenders of a square than their opponent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a player has more attackers of a square than their opponent, it is time to </a:t>
            </a:r>
            <a:r>
              <a:rPr lang="en-US" b="1" dirty="0"/>
              <a:t>ATTACK!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position points to the E4 square where it is defended by White with a one piece but is attacked by two of black’s pieces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Black should take with either the bishop of the knight because they </a:t>
            </a:r>
            <a:r>
              <a:rPr lang="en-US" b="1" u="sng" dirty="0"/>
              <a:t>CONTROL</a:t>
            </a:r>
            <a:r>
              <a:rPr lang="en-US" dirty="0"/>
              <a:t> that square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CF2A861-90E1-EC3D-3866-489B1677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7C034FF-B61F-0951-116F-8B6A9336A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915174-4A00-8938-959F-100B0F392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0410A6-E2A5-37AF-E9B7-32A3635D3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816" y="424221"/>
            <a:ext cx="2682315" cy="26902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E771A5-C182-CD71-AA6D-FC8E2B014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904" y="3429000"/>
            <a:ext cx="2690227" cy="269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7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24AF8-CC35-AB4D-D40F-26057F546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05157C5-3AA5-8DE9-C1C4-D25EFC4E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Parts of a Chess Game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83C771B-7031-ADFF-D316-7298FE3420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1635982"/>
            <a:ext cx="5435600" cy="40052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u="sng" dirty="0"/>
              <a:t>Opening</a:t>
            </a:r>
            <a:r>
              <a:rPr lang="en-US" sz="2800" dirty="0"/>
              <a:t> – Try to get your pieces out and protect your king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80BDB191-C95C-C408-E777-19B43B07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5BA84FF-D515-16C8-778B-E0337641B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BED5B3F4-2054-14C0-5D7B-5693DFB2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6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05E3429D-1E96-30EA-827D-DD876091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82181-D275-4AE1-2754-2A9FA1A71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3291128"/>
            <a:ext cx="2743201" cy="2751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A32229-3FD3-372D-79F1-FC9D24943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799" y="3120477"/>
            <a:ext cx="2425825" cy="30926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63014-A9F9-E931-28A0-2B0AFF444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1231" y="3344195"/>
            <a:ext cx="2755003" cy="2752344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5AB0397C-1505-8F26-4885-0200F6151840}"/>
              </a:ext>
            </a:extLst>
          </p:cNvPr>
          <p:cNvSpPr/>
          <p:nvPr/>
        </p:nvSpPr>
        <p:spPr>
          <a:xfrm>
            <a:off x="5276850" y="4582254"/>
            <a:ext cx="495074" cy="2762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77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BF00274-58B0-4B5F-A440-AEB4BC1DE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Parts of a Chess Game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4D1A5DC-1100-480C-87E4-0AFD1C3CED9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1635982"/>
            <a:ext cx="5435600" cy="40052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u="sng" dirty="0"/>
              <a:t>Opening</a:t>
            </a:r>
            <a:r>
              <a:rPr lang="en-US" sz="2800" dirty="0"/>
              <a:t> – Try to get your pieces out and protect your 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u="sng" dirty="0"/>
              <a:t>Middle game</a:t>
            </a:r>
            <a:r>
              <a:rPr lang="en-US" sz="2800" dirty="0"/>
              <a:t> – Advancing / Positioning pieces working to checkmate the opponent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16D38BCC-7EC3-40A8-BEB0-9776AA47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1DA6959-13CE-4DC3-99FD-86C2A5F86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A6642A3-9BB0-4B52-BD06-47FF8A2F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7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918C23BF-2500-45DF-A596-0FF5E4641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9C56BE-36CF-AD78-C80B-1F2F183E1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507" y="1433274"/>
            <a:ext cx="4953169" cy="496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68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CAED5-C0E0-BE96-09A0-026F2427D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FAF0F04-987E-E82F-6C83-ECE39CA5E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Parts of a Chess Game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5D3C1BB-CAC1-1384-848D-0D0F27E52CD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1635982"/>
            <a:ext cx="5435600" cy="40052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u="sng" dirty="0"/>
              <a:t>Opening</a:t>
            </a:r>
            <a:r>
              <a:rPr lang="en-US" sz="2800" dirty="0"/>
              <a:t> – Try to get your pieces out and protect your 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u="sng" dirty="0"/>
              <a:t>Middle game</a:t>
            </a:r>
            <a:r>
              <a:rPr lang="en-US" sz="2800" dirty="0"/>
              <a:t> – Advancing . Positioning pieces working to checkmate the opponent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u="sng" dirty="0"/>
              <a:t>Endgame </a:t>
            </a:r>
            <a:r>
              <a:rPr lang="en-US" sz="2800" dirty="0"/>
              <a:t>– The final attack on an opponents King</a:t>
            </a:r>
            <a:endParaRPr lang="en-US" sz="2800" b="1" u="sng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DA203104-E899-7D55-9D42-8B8857DFD1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7DE353D-E2F7-DD54-BF63-061222A90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CFEF638C-F946-48B3-1BBE-BFB6580B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8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86DDE166-2291-AC94-82BC-0764B4A03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149B71-F3D4-7EDF-3664-20A05E8C8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809" y="2230063"/>
            <a:ext cx="2388791" cy="23957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EC8D7D-9314-C319-883D-F2B46C23C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857" y="2230063"/>
            <a:ext cx="2390944" cy="2397874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DC2B2578-4443-E753-E873-55B2CA16BC15}"/>
              </a:ext>
            </a:extLst>
          </p:cNvPr>
          <p:cNvSpPr/>
          <p:nvPr/>
        </p:nvSpPr>
        <p:spPr>
          <a:xfrm>
            <a:off x="8801100" y="3251731"/>
            <a:ext cx="428625" cy="29420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44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5F496-9C45-EA80-E068-BBB326379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7F4EE17-A9D0-658F-1993-2C887B93C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Concepts for the Opening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A4C579D6-2069-701A-8E5F-A777B87EE2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6D7730B9-65F6-0C55-5422-AA56698EF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9DCC08D-FCB6-1CFF-FF64-23BE860D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9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2703D43F-8846-CBAC-C414-2210EA897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Content Placeholder 16">
            <a:extLst>
              <a:ext uri="{FF2B5EF4-FFF2-40B4-BE49-F238E27FC236}">
                <a16:creationId xmlns:a16="http://schemas.microsoft.com/office/drawing/2014/main" id="{4D455485-E757-BD9F-23F0-2349AD407B4F}"/>
              </a:ext>
            </a:extLst>
          </p:cNvPr>
          <p:cNvSpPr txBox="1">
            <a:spLocks/>
          </p:cNvSpPr>
          <p:nvPr/>
        </p:nvSpPr>
        <p:spPr>
          <a:xfrm>
            <a:off x="381000" y="1732566"/>
            <a:ext cx="6400800" cy="40770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Concepts for the Opening</a:t>
            </a:r>
          </a:p>
          <a:p>
            <a:pPr lvl="1"/>
            <a:r>
              <a:rPr lang="en-US" dirty="0"/>
              <a:t>Control the Center</a:t>
            </a:r>
          </a:p>
          <a:p>
            <a:pPr lvl="1"/>
            <a:r>
              <a:rPr lang="en-US" dirty="0"/>
              <a:t>Get your pieces out</a:t>
            </a:r>
          </a:p>
          <a:p>
            <a:pPr lvl="1"/>
            <a:r>
              <a:rPr lang="en-US" dirty="0"/>
              <a:t>Protect the King</a:t>
            </a:r>
          </a:p>
        </p:txBody>
      </p:sp>
    </p:spTree>
    <p:extLst>
      <p:ext uri="{BB962C8B-B14F-4D97-AF65-F5344CB8AC3E}">
        <p14:creationId xmlns:p14="http://schemas.microsoft.com/office/powerpoint/2010/main" val="1643567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47733-2E77-9CC2-50D5-11FD62FEE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921A56D-DE85-FF6F-B722-1F26DD84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Concepts for the Opening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063BBD6-849D-AD74-AA5C-06CE4D0F18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53CDC17-34AD-2EFE-0C89-F4B863DC4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BFA3CCC-5008-E731-397B-4B8D90821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10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E71F9583-54A0-DFE5-B8E7-D1097809B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Content Placeholder 16">
            <a:extLst>
              <a:ext uri="{FF2B5EF4-FFF2-40B4-BE49-F238E27FC236}">
                <a16:creationId xmlns:a16="http://schemas.microsoft.com/office/drawing/2014/main" id="{83EC828F-53BC-5AF5-2BFA-9E2C9F28AE9B}"/>
              </a:ext>
            </a:extLst>
          </p:cNvPr>
          <p:cNvSpPr txBox="1">
            <a:spLocks/>
          </p:cNvSpPr>
          <p:nvPr/>
        </p:nvSpPr>
        <p:spPr>
          <a:xfrm>
            <a:off x="381000" y="1732566"/>
            <a:ext cx="6400800" cy="40770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Concepts for the Opening</a:t>
            </a:r>
          </a:p>
          <a:p>
            <a:pPr lvl="1"/>
            <a:r>
              <a:rPr lang="en-US" dirty="0"/>
              <a:t>Control the Center</a:t>
            </a:r>
          </a:p>
          <a:p>
            <a:pPr lvl="2"/>
            <a:r>
              <a:rPr lang="en-US" dirty="0"/>
              <a:t>Controlling the center of the chess board controls the game</a:t>
            </a:r>
          </a:p>
          <a:p>
            <a:pPr lvl="2"/>
            <a:r>
              <a:rPr lang="en-US" dirty="0"/>
              <a:t>Easier to make things happen and slows your opponent down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37B62E-8E03-A936-0C46-951657584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312" y="1746504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014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5C644-1231-2638-E5E3-9E38B9616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3FE2249-C813-7F67-9161-209B1ABA4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Concepts for the Opening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F20845D-5C8B-9806-5895-DB19BBF49F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9A14CA1-1320-DC06-B756-D7D09B346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FB98842-0F48-2BE7-45F8-0CCC17AD1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11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DA34226D-BD2F-F3FB-CD82-DFDC752E6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Content Placeholder 16">
            <a:extLst>
              <a:ext uri="{FF2B5EF4-FFF2-40B4-BE49-F238E27FC236}">
                <a16:creationId xmlns:a16="http://schemas.microsoft.com/office/drawing/2014/main" id="{DC8D4512-8813-A781-EC44-93A7FD7B8A66}"/>
              </a:ext>
            </a:extLst>
          </p:cNvPr>
          <p:cNvSpPr txBox="1">
            <a:spLocks/>
          </p:cNvSpPr>
          <p:nvPr/>
        </p:nvSpPr>
        <p:spPr>
          <a:xfrm>
            <a:off x="381000" y="1732566"/>
            <a:ext cx="6400800" cy="40770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Concepts for the Opening</a:t>
            </a:r>
          </a:p>
          <a:p>
            <a:pPr lvl="1"/>
            <a:r>
              <a:rPr lang="en-US" dirty="0"/>
              <a:t>Control the Center</a:t>
            </a:r>
          </a:p>
          <a:p>
            <a:pPr lvl="1"/>
            <a:r>
              <a:rPr lang="en-US" dirty="0"/>
              <a:t>Get your pieces out</a:t>
            </a:r>
          </a:p>
          <a:p>
            <a:pPr lvl="2"/>
            <a:r>
              <a:rPr lang="en-US" dirty="0"/>
              <a:t>Ready your pieces where they can have space</a:t>
            </a:r>
          </a:p>
          <a:p>
            <a:pPr lvl="2"/>
            <a:r>
              <a:rPr lang="en-US" dirty="0"/>
              <a:t>Protect each other</a:t>
            </a:r>
          </a:p>
          <a:p>
            <a:pPr lvl="2"/>
            <a:r>
              <a:rPr lang="en-US" dirty="0"/>
              <a:t>Begin to plot attacks on your opponent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2A5E5C-8CC5-7B91-5178-4B2044AD8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0838" y="1744824"/>
            <a:ext cx="4114800" cy="41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1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D7A74-9D84-F7F6-0F11-B0F509EAC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3188871-5F3A-179C-C377-CDC3F433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Concepts for the Opening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5B93028-4379-E702-1C88-2E3986138C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91B4186-BD5F-E5D3-208F-9283B63B3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86003F16-7CDD-F2CA-7EF8-276BB7789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12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5350F358-E9E4-044D-DC53-22C775BC0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Content Placeholder 16">
            <a:extLst>
              <a:ext uri="{FF2B5EF4-FFF2-40B4-BE49-F238E27FC236}">
                <a16:creationId xmlns:a16="http://schemas.microsoft.com/office/drawing/2014/main" id="{2C130D63-8CCA-029E-2BA4-364DF1013014}"/>
              </a:ext>
            </a:extLst>
          </p:cNvPr>
          <p:cNvSpPr txBox="1">
            <a:spLocks/>
          </p:cNvSpPr>
          <p:nvPr/>
        </p:nvSpPr>
        <p:spPr>
          <a:xfrm>
            <a:off x="381000" y="1732566"/>
            <a:ext cx="6400800" cy="40770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egoe UI" panose="020B0502040204020203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Concepts for the Opening</a:t>
            </a:r>
          </a:p>
          <a:p>
            <a:pPr lvl="1"/>
            <a:r>
              <a:rPr lang="en-US" dirty="0"/>
              <a:t>Control the Center</a:t>
            </a:r>
          </a:p>
          <a:p>
            <a:pPr lvl="1"/>
            <a:r>
              <a:rPr lang="en-US" dirty="0"/>
              <a:t>Get your pieces out</a:t>
            </a:r>
          </a:p>
          <a:p>
            <a:pPr lvl="1"/>
            <a:r>
              <a:rPr lang="en-US" dirty="0"/>
              <a:t>Protect the King</a:t>
            </a:r>
          </a:p>
          <a:p>
            <a:pPr lvl="2"/>
            <a:r>
              <a:rPr lang="en-US" dirty="0"/>
              <a:t>Keep defenders around your King for protection</a:t>
            </a:r>
          </a:p>
          <a:p>
            <a:pPr lvl="2"/>
            <a:r>
              <a:rPr lang="en-US" dirty="0"/>
              <a:t>Castling helps</a:t>
            </a:r>
          </a:p>
          <a:p>
            <a:pPr lvl="2"/>
            <a:r>
              <a:rPr lang="en-US" dirty="0"/>
              <a:t>Keep your pawns tight around you King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FB5DA1-58A3-A9CA-4AE4-0A408429C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312" y="1746504"/>
            <a:ext cx="4126239" cy="414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6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2E2E5-9854-C973-DEBA-E0F17CC04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65776C0-7CC3-7E5F-3603-45B8B5235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967" y="1402198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 err="1"/>
              <a:t>Giuoco</a:t>
            </a:r>
            <a:r>
              <a:rPr lang="en-US" b="1" u="sng" dirty="0"/>
              <a:t> Piano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CAB254FA-77DE-9DAB-3C70-051B74720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37188" y="2169431"/>
            <a:ext cx="5942079" cy="28883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Opening that utilizes all the opening concepts</a:t>
            </a:r>
          </a:p>
          <a:p>
            <a:r>
              <a:rPr lang="en-US" dirty="0"/>
              <a:t>	Control the Center</a:t>
            </a:r>
          </a:p>
          <a:p>
            <a:r>
              <a:rPr lang="en-US" dirty="0"/>
              <a:t>	Get your pieces out</a:t>
            </a:r>
          </a:p>
          <a:p>
            <a:r>
              <a:rPr lang="en-US" dirty="0"/>
              <a:t>	Protect your King</a:t>
            </a:r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7A62B42-EF19-7D96-6BC4-D8C03FF50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AD8AF09-C4A7-F84A-CB38-DF64C048A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6C32FDB-17B0-DF89-D85C-693A6ABA1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4752E67-7733-D26F-E842-14E9C13C75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9" b="49"/>
          <a:stretch>
            <a:fillRect/>
          </a:stretch>
        </p:blipFill>
        <p:spPr>
          <a:xfrm>
            <a:off x="838200" y="1108075"/>
            <a:ext cx="4141788" cy="414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201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E6633-7999-9F14-6872-154E83412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F1C8B4B-2E5E-A214-7A00-A434760CC4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967" y="67187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 err="1"/>
              <a:t>Giuoco</a:t>
            </a:r>
            <a:r>
              <a:rPr lang="en-US" b="1" u="sng" dirty="0"/>
              <a:t> Piano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8E3AAD51-885A-91E7-616F-8E55D3D4B2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9790" y="3665063"/>
            <a:ext cx="5942079" cy="2057400"/>
          </a:xfrm>
        </p:spPr>
        <p:txBody>
          <a:bodyPr/>
          <a:lstStyle/>
          <a:p>
            <a:r>
              <a:rPr lang="en-US" b="1" u="sng" dirty="0"/>
              <a:t>Commentary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Begins to open lanes for the Queen and Bishop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Takes a piece of the Center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6BC2F36-7358-D0F2-793D-53D18830A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80C0E77-23B8-B383-6993-127A8E960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6C33A43-8AC8-708A-4CA0-BC9E6326F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741AFEB-A7A7-15F7-0F5E-2B53B2EE959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823" r="823"/>
          <a:stretch/>
        </p:blipFill>
        <p:spPr>
          <a:xfrm>
            <a:off x="1709204" y="3665063"/>
            <a:ext cx="2057400" cy="2057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09DF10-1809-4885-0F88-3CEFA6FE841F}"/>
              </a:ext>
            </a:extLst>
          </p:cNvPr>
          <p:cNvSpPr txBox="1"/>
          <p:nvPr/>
        </p:nvSpPr>
        <p:spPr>
          <a:xfrm>
            <a:off x="5505450" y="1704974"/>
            <a:ext cx="1706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e4	e5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F0AD6C-743A-411F-B343-1AE443E32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204" y="1135537"/>
            <a:ext cx="205910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857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B9F1A-BB90-C4C9-D96B-ED8AC948F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76BDC81-4646-918B-BE0D-5AFD2D428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967" y="67187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 err="1"/>
              <a:t>Giuoco</a:t>
            </a:r>
            <a:r>
              <a:rPr lang="en-US" b="1" u="sng" dirty="0"/>
              <a:t> Piano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5098D5E6-81BB-C246-2AC5-783080B2A4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9790" y="3665063"/>
            <a:ext cx="5942079" cy="2057400"/>
          </a:xfrm>
        </p:spPr>
        <p:txBody>
          <a:bodyPr/>
          <a:lstStyle/>
          <a:p>
            <a:r>
              <a:rPr lang="en-US" b="1" u="sng" dirty="0"/>
              <a:t>Commentary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Add an attacker / defender of the e5 square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Begins to get pieces out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5F80E35-01E0-E143-B606-C3FE397E0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551E038-5D8D-C1BE-B60B-83264B447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9FA475A-48C7-E1EC-4BE3-E05AB018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7CAA044-E464-B19B-4A43-10286EAA03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405" r="405"/>
          <a:stretch/>
        </p:blipFill>
        <p:spPr>
          <a:xfrm>
            <a:off x="1709204" y="3665063"/>
            <a:ext cx="2057400" cy="2057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843C79-9940-CF0D-5CFA-74E132C580A9}"/>
              </a:ext>
            </a:extLst>
          </p:cNvPr>
          <p:cNvSpPr txBox="1"/>
          <p:nvPr/>
        </p:nvSpPr>
        <p:spPr>
          <a:xfrm>
            <a:off x="5505450" y="1704974"/>
            <a:ext cx="1706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e4	e5</a:t>
            </a:r>
          </a:p>
          <a:p>
            <a:pPr marL="342900" indent="-342900">
              <a:buAutoNum type="arabicPeriod"/>
            </a:pPr>
            <a:r>
              <a:rPr lang="en-US" dirty="0"/>
              <a:t>Nf3 	Nc6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EDDC94-3A12-885E-B140-B3CDD699D4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714170" y="1135537"/>
            <a:ext cx="204917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692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CE391-7E7A-3E66-7DBB-FDC47686C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71FF49C-03DD-63C1-1CBB-9F39EAD9B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967" y="67187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 err="1"/>
              <a:t>Giuoco</a:t>
            </a:r>
            <a:r>
              <a:rPr lang="en-US" b="1" u="sng" dirty="0"/>
              <a:t> Piano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C29B3411-69FD-45C5-C811-385D434B44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0740" y="3259347"/>
            <a:ext cx="5942079" cy="2541377"/>
          </a:xfrm>
        </p:spPr>
        <p:txBody>
          <a:bodyPr>
            <a:normAutofit/>
          </a:bodyPr>
          <a:lstStyle/>
          <a:p>
            <a:r>
              <a:rPr lang="en-US" b="1" u="sng" dirty="0"/>
              <a:t>Commentary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Prepares to King for castling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Continues to get pieces out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Takes increased ownership of squares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2F7D7C3-6394-3689-865F-B0A958A04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99C49B-9607-1659-02FB-E72E7F29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A627698-3EDB-3F9A-6034-8D45D3F26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811EA94-8DB9-C705-C46C-A504C01612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709204" y="3665063"/>
            <a:ext cx="2057400" cy="2057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373021-A009-136E-9FAC-D47C22C10D59}"/>
              </a:ext>
            </a:extLst>
          </p:cNvPr>
          <p:cNvSpPr txBox="1"/>
          <p:nvPr/>
        </p:nvSpPr>
        <p:spPr>
          <a:xfrm>
            <a:off x="5505450" y="1704974"/>
            <a:ext cx="1706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e4	e5</a:t>
            </a:r>
          </a:p>
          <a:p>
            <a:pPr marL="342900" indent="-342900">
              <a:buAutoNum type="arabicPeriod"/>
            </a:pPr>
            <a:r>
              <a:rPr lang="en-US" dirty="0"/>
              <a:t>Nf3 	Nc6</a:t>
            </a:r>
          </a:p>
          <a:p>
            <a:pPr marL="342900" indent="-342900">
              <a:buAutoNum type="arabicPeriod"/>
            </a:pPr>
            <a:r>
              <a:rPr lang="en-US" dirty="0"/>
              <a:t>Bc4	Bc5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4CF680-C5FE-7F96-B72C-0593D9893F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714170" y="1135665"/>
            <a:ext cx="2049171" cy="20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568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BB73F-AB5B-3083-03A8-76464B9AC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E56DA89-DEFD-6F40-E42C-015E5356AB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967" y="67187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 err="1"/>
              <a:t>Giuoco</a:t>
            </a:r>
            <a:r>
              <a:rPr lang="en-US" b="1" u="sng" dirty="0"/>
              <a:t> Piano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D89CE95-5CC7-03E0-A9EE-8E63C7051B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8840" y="3183412"/>
            <a:ext cx="5942079" cy="2853275"/>
          </a:xfrm>
        </p:spPr>
        <p:txBody>
          <a:bodyPr>
            <a:normAutofit fontScale="85000" lnSpcReduction="20000"/>
          </a:bodyPr>
          <a:lstStyle/>
          <a:p>
            <a:r>
              <a:rPr lang="en-US" b="1" u="sng" dirty="0"/>
              <a:t>Commentary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White complete the protection of their 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Black adds an attacker to the e5 Square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Black is now ready to Castle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Both black and white have competitive games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F02C5E7-3632-EF10-DF62-CFD3C13A2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C3BF6D9-317D-4B68-BB52-CD716AA9F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FB2C3FF-9ACD-13CD-C501-92DC358F6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01F7E4D-FCBC-AC74-4F6D-6103EFC268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266370" y="3979388"/>
            <a:ext cx="2057400" cy="2057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BF996C-D5CC-EEB0-B81B-CFED4B7A0D67}"/>
              </a:ext>
            </a:extLst>
          </p:cNvPr>
          <p:cNvSpPr txBox="1"/>
          <p:nvPr/>
        </p:nvSpPr>
        <p:spPr>
          <a:xfrm>
            <a:off x="5505450" y="1704974"/>
            <a:ext cx="17065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e4	e5</a:t>
            </a:r>
          </a:p>
          <a:p>
            <a:pPr marL="342900" indent="-342900">
              <a:buAutoNum type="arabicPeriod"/>
            </a:pPr>
            <a:r>
              <a:rPr lang="en-US" dirty="0"/>
              <a:t>Nf3 	Nc6</a:t>
            </a:r>
          </a:p>
          <a:p>
            <a:pPr marL="342900" indent="-342900">
              <a:buAutoNum type="arabicPeriod"/>
            </a:pPr>
            <a:r>
              <a:rPr lang="en-US" dirty="0"/>
              <a:t>Bc4	Bc5</a:t>
            </a:r>
          </a:p>
          <a:p>
            <a:pPr marL="342900" indent="-342900">
              <a:buAutoNum type="arabicPeriod"/>
            </a:pPr>
            <a:r>
              <a:rPr lang="en-US" dirty="0"/>
              <a:t>0-0	Nf6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CF3466-CE89-74CC-C213-A07FC931AC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66370" y="1193545"/>
            <a:ext cx="2049171" cy="19993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F3ADAC-7EEC-4B72-8C87-1E8EB53A2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6574" y="1190401"/>
            <a:ext cx="2027843" cy="20025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03E1D8-0BBD-5F51-21DF-CDBE17C1A8BE}"/>
              </a:ext>
            </a:extLst>
          </p:cNvPr>
          <p:cNvSpPr txBox="1"/>
          <p:nvPr/>
        </p:nvSpPr>
        <p:spPr>
          <a:xfrm>
            <a:off x="2896574" y="3259347"/>
            <a:ext cx="2027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White Control of Squares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E8B62D-AE27-7D7D-B1C8-6D5508CEA6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6574" y="3979388"/>
            <a:ext cx="2101286" cy="2057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BCAE23-5D40-A700-211F-593BD22951D8}"/>
              </a:ext>
            </a:extLst>
          </p:cNvPr>
          <p:cNvSpPr txBox="1"/>
          <p:nvPr/>
        </p:nvSpPr>
        <p:spPr>
          <a:xfrm>
            <a:off x="2933295" y="6036687"/>
            <a:ext cx="2027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Black Control of Squares</a:t>
            </a:r>
          </a:p>
        </p:txBody>
      </p:sp>
    </p:spTree>
    <p:extLst>
      <p:ext uri="{BB962C8B-B14F-4D97-AF65-F5344CB8AC3E}">
        <p14:creationId xmlns:p14="http://schemas.microsoft.com/office/powerpoint/2010/main" val="2631689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51FB6-8697-8D9A-10D7-442DA9224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1470A9-F67C-D24E-8E1B-5E0D5E9A9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059" y="3367216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 err="1"/>
              <a:t>Giuoco</a:t>
            </a:r>
            <a:r>
              <a:rPr lang="en-US" b="1" u="sng" dirty="0"/>
              <a:t> Piano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7F9AE14C-0B00-6BDA-BEBE-34002EECA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9560" y="3475502"/>
            <a:ext cx="5942079" cy="2541377"/>
          </a:xfrm>
        </p:spPr>
        <p:txBody>
          <a:bodyPr>
            <a:normAutofit/>
          </a:bodyPr>
          <a:lstStyle/>
          <a:p>
            <a:r>
              <a:rPr lang="en-US" b="1" u="sng" dirty="0"/>
              <a:t>Accomplishes all the goals of the opening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Controls the Center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Gets your pieces out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Protects your king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E64D6FB-54B4-FF35-BDA8-DB8FB2B3A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2025, Session 2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E305A-24C2-820A-21B9-95215416C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DF91DD4-2295-D38F-1C1C-6AB886EC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73F5E1-AF09-B114-3326-32D446541842}"/>
              </a:ext>
            </a:extLst>
          </p:cNvPr>
          <p:cNvSpPr txBox="1"/>
          <p:nvPr/>
        </p:nvSpPr>
        <p:spPr>
          <a:xfrm>
            <a:off x="306059" y="4187127"/>
            <a:ext cx="17065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e4	e5</a:t>
            </a:r>
          </a:p>
          <a:p>
            <a:pPr marL="342900" indent="-342900">
              <a:buAutoNum type="arabicPeriod"/>
            </a:pPr>
            <a:r>
              <a:rPr lang="en-US" dirty="0"/>
              <a:t>Nf3 	Nc6</a:t>
            </a:r>
          </a:p>
          <a:p>
            <a:pPr marL="342900" indent="-342900">
              <a:buAutoNum type="arabicPeriod"/>
            </a:pPr>
            <a:r>
              <a:rPr lang="en-US" dirty="0"/>
              <a:t>Bc4	Bc5</a:t>
            </a:r>
          </a:p>
          <a:p>
            <a:pPr marL="342900" indent="-342900">
              <a:buAutoNum type="arabicPeriod"/>
            </a:pPr>
            <a:r>
              <a:rPr lang="en-US" dirty="0"/>
              <a:t>0-0	Nf6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531B72C-3F98-586B-F19B-958C5D36E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475" y="246023"/>
            <a:ext cx="30670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92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67426A-9C36-4C9E-B549-AD3B8874F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728905"/>
            <a:ext cx="5893683" cy="892726"/>
          </a:xfrm>
        </p:spPr>
        <p:txBody>
          <a:bodyPr/>
          <a:lstStyle/>
          <a:p>
            <a:r>
              <a:rPr lang="en-US" dirty="0"/>
              <a:t>Let’s Play!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9D6F00D-881F-4920-89F9-792BA92E5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6292" y="1785250"/>
            <a:ext cx="5926564" cy="2500206"/>
          </a:xfrm>
        </p:spPr>
        <p:txBody>
          <a:bodyPr>
            <a:normAutofit/>
          </a:bodyPr>
          <a:lstStyle/>
          <a:p>
            <a:r>
              <a:rPr lang="en-US" dirty="0"/>
              <a:t>Mrs. Ennis</a:t>
            </a:r>
          </a:p>
          <a:p>
            <a:r>
              <a:rPr lang="en-US" dirty="0"/>
              <a:t>Rusty Charles</a:t>
            </a:r>
          </a:p>
          <a:p>
            <a:r>
              <a:rPr lang="en-US" dirty="0"/>
              <a:t>Columbiacounty.chess@gmail.com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4D73EFD-BA26-43EF-A3B9-C2877D8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65D80D62-BD66-9300-81CC-B87A0AF0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F9FFCD-372E-83F6-D079-3133B089F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904875"/>
            <a:ext cx="504825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4773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XOVTI">
  <a:themeElements>
    <a:clrScheme name="3D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ustom 40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XOVTI" id="{DC540DBD-7FF5-4942-921A-CFF95ECB90AA}" vid="{E72E4198-D957-48FD-B88D-6DAFC89EAF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275531-F059-4661-BC99-5916D631280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1E232BF-B213-4F24-BBD3-1528B29F12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806A6F-3B78-4957-BAA5-95F2FE58D1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Minimal design</Template>
  <TotalTime>270</TotalTime>
  <Words>812</Words>
  <Application>Microsoft Office PowerPoint</Application>
  <PresentationFormat>Widescreen</PresentationFormat>
  <Paragraphs>184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Aller</vt:lpstr>
      <vt:lpstr>Arial</vt:lpstr>
      <vt:lpstr>Calibri</vt:lpstr>
      <vt:lpstr>Courier New</vt:lpstr>
      <vt:lpstr>Open sans</vt:lpstr>
      <vt:lpstr>Segoe UI</vt:lpstr>
      <vt:lpstr>MinimalXOVTI</vt:lpstr>
      <vt:lpstr>Welcome to the Stevens Creek Elementary Chess Club!</vt:lpstr>
      <vt:lpstr>STCE Chess Club –  Rules and Expectations</vt:lpstr>
      <vt:lpstr>STCE Chess Club – Session 2</vt:lpstr>
      <vt:lpstr>Controlling Square</vt:lpstr>
      <vt:lpstr>Controlling Square</vt:lpstr>
      <vt:lpstr>Parts of a Chess Game</vt:lpstr>
      <vt:lpstr>Parts of a Chess Game</vt:lpstr>
      <vt:lpstr>Parts of a Chess Game</vt:lpstr>
      <vt:lpstr>Concepts for the Opening</vt:lpstr>
      <vt:lpstr>Concepts for the Opening</vt:lpstr>
      <vt:lpstr>Concepts for the Opening</vt:lpstr>
      <vt:lpstr>Concepts for the Opening</vt:lpstr>
      <vt:lpstr>Giuoco Piano</vt:lpstr>
      <vt:lpstr>Giuoco Piano</vt:lpstr>
      <vt:lpstr>Giuoco Piano</vt:lpstr>
      <vt:lpstr>Giuoco Piano</vt:lpstr>
      <vt:lpstr>Giuoco Piano</vt:lpstr>
      <vt:lpstr>Giuoco Piano</vt:lpstr>
      <vt:lpstr>Let’s Play!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Rusty Charles</dc:creator>
  <cp:lastModifiedBy>Rusty Charles</cp:lastModifiedBy>
  <cp:revision>7</cp:revision>
  <dcterms:created xsi:type="dcterms:W3CDTF">2025-09-12T13:04:51Z</dcterms:created>
  <dcterms:modified xsi:type="dcterms:W3CDTF">2025-10-25T20:36:29Z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