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4" r:id="rId4"/>
  </p:sldMasterIdLst>
  <p:notesMasterIdLst>
    <p:notesMasterId r:id="rId28"/>
  </p:notesMasterIdLst>
  <p:handoutMasterIdLst>
    <p:handoutMasterId r:id="rId29"/>
  </p:handoutMasterIdLst>
  <p:sldIdLst>
    <p:sldId id="369" r:id="rId5"/>
    <p:sldId id="355" r:id="rId6"/>
    <p:sldId id="372" r:id="rId7"/>
    <p:sldId id="397" r:id="rId8"/>
    <p:sldId id="414" r:id="rId9"/>
    <p:sldId id="404" r:id="rId10"/>
    <p:sldId id="399" r:id="rId11"/>
    <p:sldId id="400" r:id="rId12"/>
    <p:sldId id="401" r:id="rId13"/>
    <p:sldId id="402" r:id="rId14"/>
    <p:sldId id="403" r:id="rId15"/>
    <p:sldId id="384" r:id="rId16"/>
    <p:sldId id="405" r:id="rId17"/>
    <p:sldId id="406" r:id="rId18"/>
    <p:sldId id="407" r:id="rId19"/>
    <p:sldId id="408" r:id="rId20"/>
    <p:sldId id="409" r:id="rId21"/>
    <p:sldId id="410" r:id="rId22"/>
    <p:sldId id="411" r:id="rId23"/>
    <p:sldId id="413" r:id="rId24"/>
    <p:sldId id="412" r:id="rId25"/>
    <p:sldId id="387" r:id="rId26"/>
    <p:sldId id="3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0" autoAdjust="0"/>
    <p:restoredTop sz="95026" autoAdjust="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A98339-849B-4A1B-94AD-C4117A0FF4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0D5E0A-DBC5-4154-AAB7-1A6EB3DE09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0A84D-7040-4B66-A8F2-FF3252F0E77C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0B103-107D-44C7-86CE-09C471DEAD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0EF81-D30D-4180-8B94-1BE4961093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1B87B-3F29-42F3-B07C-6AC1131073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1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52D08-8B84-4A6F-9F01-611184AC5843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C84E0-A62F-42E1-8B0C-7D28DFB478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75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06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13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2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D3CD3-38EE-D33E-ACCF-1B28E323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2606C-DD79-8519-8419-34FC1711C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4EAB6-D5D2-5823-C406-C935B0444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41C43-E562-2AD0-003E-8A794F66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9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AFF51-DB15-AAC1-B658-3FF75FA1F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39CB4E-DFEE-96B5-FF8C-B7635ACDD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46A5A6-D040-CE76-AE8F-B9F75A3F3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10528-4954-BDC8-CD31-9DF82913F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222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D41EA-9701-3390-1F62-2AFBA5E34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2F265-E273-A9D7-E374-9DCA29BB6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28F625-16D7-BA30-DA45-03CE6971F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E5C13-1552-13C1-667B-492957D49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106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FCABA-15D4-2733-30A6-2C3DBF15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032E4B-A79D-7D6D-A44E-1B351D377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311055-5952-51AD-28F5-76F527048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87E74-01EA-8B69-40E9-8CF6BB140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2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8724B-E476-8F1E-B612-1EDCDADFD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763D27-327D-42CF-2523-1CB0CA51B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F96E11-284C-A6BB-4848-EBE98D580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7046A-07FE-6042-AD8C-CF85EE6C1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4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D448D-D854-4F3B-18C9-BA37AC1E0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6DB1FE-EE80-FF38-71BD-9A709801EE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7257A-771B-4DA6-F722-C88FA97B1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90AAE-7BC3-2391-4CFA-26276CF7AD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28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0B18E-3FF2-4CEE-2DB6-81D914E2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4D432-BCEA-8A0A-D536-4C71387B1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113B6B-8CEB-15AE-831A-53F92CC3E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0E91A-6417-16E0-B5DF-5AB95B7193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47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D9C9-0987-649B-355B-91F18C52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144AA7-CA78-F076-D5BF-66FCF513F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AB033-B605-0BBB-7502-71B71E636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CF734-3220-8ACB-D548-6DEF8CF31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157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6A2E-0510-A605-651F-47D20E75B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ABB1E5-E620-1AB2-A233-4A4842DEF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505BA-1774-EE12-8710-8D002C729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905CD-BFAF-9107-8E26-BF0A9A35C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775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86B92-9272-43BC-A7C6-8D081790C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172D6A-1F8C-D5E4-32B1-B4096E0D0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6A99FC-62CA-A3BF-EE9B-88CD86DEC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526E7-DC9E-1DF6-9CA3-10D9C45D0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16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46AD-2C26-9D3A-F2E9-EEB02AACF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14DFC9-6055-B993-E543-2E34AABBC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98CB80-F8B2-4209-4E9E-2102F1C93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10C5E-6DBE-22EC-E693-7EEDB6BE23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69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6EBB5-E64C-0552-64CA-95DC94D3D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A5BAC-3D09-B0BE-7A86-708B6DD7E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292558-78A7-6A8D-5576-5205298E4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BC19E-A0C0-231F-DA09-296F694CC4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83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4DD0-D66E-B97D-E3A3-B67FE7D5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D172C7-FD0E-9DB0-587A-A68B679ED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E19CF-BC9F-E8AB-49DB-438FA0FFD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09DAE-34F0-82F3-F53E-889830F1D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5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53CC9-5E78-6D13-85DA-1ADF5A2CB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64CBC7-6444-11FD-E5DC-9A1557A52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027B68-4F25-F248-81B9-86E257ED6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AA7C9-6749-934F-0FBA-72F14D2437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47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D5B-1809-608E-F8E0-810E3AEBA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E2E48E-FC74-CFF6-1FC7-C220AFACD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D549F5-8B9F-0255-2993-E535DA98B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531E7-B0F6-72AB-3983-B279C321F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10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1A9EA-91C6-8169-FA6F-C9B8797C2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E6535A-A391-301E-CF22-AF3F31C4E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41D401-7B7F-559F-D8E7-9CAFFEF05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4D45E-0656-75FA-468E-98A9736A0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2459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301E6-7B96-7838-3950-CB99922EC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9631E-5840-8429-D847-6047E741B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A5A02-9758-82D9-55DD-86E196625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8E212-3EBD-6633-1529-BD416E9BD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7239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41151-0F9A-6067-6717-774046D45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765DB-87CA-BC4A-099C-717C7EC27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167DF-0E42-45BD-96FE-C99AE4773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D4859-3B01-E70C-02E3-9F5072F5A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93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F6F7-5E6F-1F0D-1875-3DD7E1DF2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8F22C-1253-B764-F9DB-F14F531CE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DE0AEF-D765-EA21-87CB-AFE35BADF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DC5A8-F83E-15BA-37EE-C3832414F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13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raphic 10">
            <a:extLst>
              <a:ext uri="{FF2B5EF4-FFF2-40B4-BE49-F238E27FC236}">
                <a16:creationId xmlns:a16="http://schemas.microsoft.com/office/drawing/2014/main" id="{750609E5-CE3B-4880-AF1C-03AAE8F98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175989" y="443117"/>
            <a:ext cx="1066799" cy="1066799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Graphic 10">
            <a:extLst>
              <a:ext uri="{FF2B5EF4-FFF2-40B4-BE49-F238E27FC236}">
                <a16:creationId xmlns:a16="http://schemas.microsoft.com/office/drawing/2014/main" id="{30A1EBAD-5F9E-43E3-852F-53FD94BE2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3678849" y="710118"/>
            <a:ext cx="485348" cy="48534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2F733F-6A95-4365-941D-3C310EC06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949364" y="328201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1F2624E7-C182-4BF3-A1CE-10E080235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575423"/>
            <a:ext cx="5435027" cy="3234577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5400">
                <a:solidFill>
                  <a:srgbClr val="FFFFFF"/>
                </a:solidFill>
              </a:rPr>
              <a:t>Click to edit Master title style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2E173997-1548-44F7-B0A4-108B77F0B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6" y="4004423"/>
            <a:ext cx="5435026" cy="2278154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7" name="Picture Placeholder 34">
            <a:extLst>
              <a:ext uri="{FF2B5EF4-FFF2-40B4-BE49-F238E27FC236}">
                <a16:creationId xmlns:a16="http://schemas.microsoft.com/office/drawing/2014/main" id="{A37CD930-076A-4257-8800-922EDF1A0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7600" y="574675"/>
            <a:ext cx="5445125" cy="574992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1" name="Date Placeholder 4">
            <a:extLst>
              <a:ext uri="{FF2B5EF4-FFF2-40B4-BE49-F238E27FC236}">
                <a16:creationId xmlns:a16="http://schemas.microsoft.com/office/drawing/2014/main" id="{B17F4254-E7F3-482D-83B2-F40E678D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2/2/20XX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69A3213B-8554-4293-925C-3977950B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E6081EFA-FDDB-48B1-8F8F-506DAA8F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A5EAFD9-C10D-423D-877A-A7E344B8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725987" y="6085893"/>
            <a:ext cx="261660" cy="26166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52E34FD-F45A-4FC4-A537-1CD327317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234728" y="5325178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0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BE28B89-23CB-4E2C-9090-24A7CDF75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7986" y="173174"/>
            <a:ext cx="11687253" cy="6145490"/>
            <a:chOff x="127986" y="173174"/>
            <a:chExt cx="11687253" cy="6145490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26535BF8-E789-4325-8C4F-264426E02116}"/>
                </a:ext>
              </a:extLst>
            </p:cNvPr>
            <p:cNvSpPr/>
            <p:nvPr/>
          </p:nvSpPr>
          <p:spPr>
            <a:xfrm rot="18900000" flipH="1">
              <a:off x="10799652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B78DBD66-1754-4720-8E59-A61B23F58E27}"/>
                </a:ext>
              </a:extLst>
            </p:cNvPr>
            <p:cNvSpPr/>
            <p:nvPr/>
          </p:nvSpPr>
          <p:spPr>
            <a:xfrm rot="10800000" flipH="1">
              <a:off x="10187575" y="200771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75D17540-387A-482A-B432-46A1EFB58756}"/>
                </a:ext>
              </a:extLst>
            </p:cNvPr>
            <p:cNvSpPr/>
            <p:nvPr/>
          </p:nvSpPr>
          <p:spPr>
            <a:xfrm rot="10800000" flipH="1">
              <a:off x="127986" y="6031517"/>
              <a:ext cx="287147" cy="287147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E29BA681-D191-4B3E-B7AD-D4DD1956C66B}"/>
                </a:ext>
              </a:extLst>
            </p:cNvPr>
            <p:cNvSpPr/>
            <p:nvPr/>
          </p:nvSpPr>
          <p:spPr>
            <a:xfrm rot="10800000" flipH="1">
              <a:off x="9714204" y="733387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B0E8379E-F532-476C-8A66-79F96DB2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544786"/>
            <a:ext cx="6400800" cy="1683971"/>
          </a:xfrm>
        </p:spPr>
        <p:txBody>
          <a:bodyPr anchor="b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28" name="Picture Placeholder 22">
            <a:extLst>
              <a:ext uri="{FF2B5EF4-FFF2-40B4-BE49-F238E27FC236}">
                <a16:creationId xmlns:a16="http://schemas.microsoft.com/office/drawing/2014/main" id="{C1B7FDD6-4D3A-4AE1-B7D0-86DC45B0EA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574675"/>
            <a:ext cx="4022725" cy="186736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9" name="Picture Placeholder 24">
            <a:extLst>
              <a:ext uri="{FF2B5EF4-FFF2-40B4-BE49-F238E27FC236}">
                <a16:creationId xmlns:a16="http://schemas.microsoft.com/office/drawing/2014/main" id="{31A33AED-20A4-4373-814A-DA708A6CBE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2925" y="2519163"/>
            <a:ext cx="4022725" cy="184304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0" name="Picture Placeholder 26">
            <a:extLst>
              <a:ext uri="{FF2B5EF4-FFF2-40B4-BE49-F238E27FC236}">
                <a16:creationId xmlns:a16="http://schemas.microsoft.com/office/drawing/2014/main" id="{912C8FB0-089E-45C8-820C-1DB37CF6ED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2925" y="4439331"/>
            <a:ext cx="4022725" cy="187933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7E06B4D-C658-4E45-A3F7-F9764B19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2409776"/>
            <a:ext cx="6400800" cy="3714837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/>
            </a:lvl1pPr>
          </a:lstStyle>
          <a:p>
            <a:pPr lvl="0">
              <a:lnSpc>
                <a:spcPct val="120000"/>
              </a:lnSpc>
              <a:buFont typeface="Aller" panose="020B0603020203020204" pitchFamily="34" charset="0"/>
              <a:buChar char="+"/>
            </a:pPr>
            <a:r>
              <a:rPr lang="en-US" sz="1800">
                <a:cs typeface="Segoe UI" panose="020B0502040204020203" pitchFamily="34" charset="0"/>
              </a:rPr>
              <a:t>Click to edit Master text styles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15A75550-8D38-4A9F-85E4-7A0AAC04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38B8FA61-4080-4FE6-A841-33EBEFFA7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D100CF52-3E48-4F45-8364-508D4B71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6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Graphic 10">
            <a:extLst>
              <a:ext uri="{FF2B5EF4-FFF2-40B4-BE49-F238E27FC236}">
                <a16:creationId xmlns:a16="http://schemas.microsoft.com/office/drawing/2014/main" id="{700F5C96-E2D7-4D19-99B6-D56001B8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0891156" y="241085"/>
            <a:ext cx="925287" cy="92528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Oval 9">
            <a:extLst>
              <a:ext uri="{FF2B5EF4-FFF2-40B4-BE49-F238E27FC236}">
                <a16:creationId xmlns:a16="http://schemas.microsoft.com/office/drawing/2014/main" id="{C3AFF211-012D-43E4-B59F-BAFA07FEE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734076" y="1394142"/>
            <a:ext cx="261660" cy="261660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25CA5D-5FF0-4FEA-A2FC-2239486D9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6CE4-35AA-4B7D-B1D9-AFEC56F1F97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1" y="2286000"/>
            <a:ext cx="5435600" cy="40052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800" baseline="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CA50A35E-7645-4F70-8ADA-229A6593E79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7125" y="2286000"/>
            <a:ext cx="5435600" cy="40386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0190A104-68BF-4430-B596-8DF4AAFD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8CCC4275-F340-400B-8C07-11B2A7B2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9C38366E-8B47-475F-9F64-91C075E2F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DDE94BA-93DF-4A00-A48C-185D23B2F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0848" y="728905"/>
            <a:ext cx="5922952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DBB12C2-98A6-4E7C-8122-E2EE21BFC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967" y="4072044"/>
            <a:ext cx="5942079" cy="1495379"/>
          </a:xfrm>
        </p:spPr>
        <p:txBody>
          <a:bodyPr/>
          <a:lstStyle>
            <a:lvl1pPr marL="0" indent="0">
              <a:buClr>
                <a:schemeClr val="accent6"/>
              </a:buClr>
              <a:buNone/>
              <a:defRPr/>
            </a:lvl1pPr>
          </a:lstStyle>
          <a:p>
            <a:pPr algn="l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Date Placeholder 10">
            <a:extLst>
              <a:ext uri="{FF2B5EF4-FFF2-40B4-BE49-F238E27FC236}">
                <a16:creationId xmlns:a16="http://schemas.microsoft.com/office/drawing/2014/main" id="{AC49D1E9-8FDA-48E9-88F2-80DF0F22B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11">
            <a:extLst>
              <a:ext uri="{FF2B5EF4-FFF2-40B4-BE49-F238E27FC236}">
                <a16:creationId xmlns:a16="http://schemas.microsoft.com/office/drawing/2014/main" id="{C4FC0EA3-7981-40EF-88D1-1AAF5E60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2">
            <a:extLst>
              <a:ext uri="{FF2B5EF4-FFF2-40B4-BE49-F238E27FC236}">
                <a16:creationId xmlns:a16="http://schemas.microsoft.com/office/drawing/2014/main" id="{E6BA146E-DA8D-460D-962E-8D54A903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93F340-CFEF-4E87-A7A5-E9177B914D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9450" y="574675"/>
            <a:ext cx="4311650" cy="2820988"/>
          </a:xfrm>
          <a:custGeom>
            <a:avLst/>
            <a:gdLst>
              <a:gd name="connsiteX0" fmla="*/ 337233 w 4311650"/>
              <a:gd name="connsiteY0" fmla="*/ 0 h 2820988"/>
              <a:gd name="connsiteX1" fmla="*/ 1035594 w 4311650"/>
              <a:gd name="connsiteY1" fmla="*/ 0 h 2820988"/>
              <a:gd name="connsiteX2" fmla="*/ 1035443 w 4311650"/>
              <a:gd name="connsiteY2" fmla="*/ 749 h 2820988"/>
              <a:gd name="connsiteX3" fmla="*/ 1209844 w 4311650"/>
              <a:gd name="connsiteY3" fmla="*/ 175150 h 2820988"/>
              <a:gd name="connsiteX4" fmla="*/ 1384245 w 4311650"/>
              <a:gd name="connsiteY4" fmla="*/ 749 h 2820988"/>
              <a:gd name="connsiteX5" fmla="*/ 1384094 w 4311650"/>
              <a:gd name="connsiteY5" fmla="*/ 0 h 2820988"/>
              <a:gd name="connsiteX6" fmla="*/ 4311650 w 4311650"/>
              <a:gd name="connsiteY6" fmla="*/ 0 h 2820988"/>
              <a:gd name="connsiteX7" fmla="*/ 4311650 w 4311650"/>
              <a:gd name="connsiteY7" fmla="*/ 2820988 h 2820988"/>
              <a:gd name="connsiteX8" fmla="*/ 0 w 4311650"/>
              <a:gd name="connsiteY8" fmla="*/ 2820988 h 2820988"/>
              <a:gd name="connsiteX9" fmla="*/ 0 w 4311650"/>
              <a:gd name="connsiteY9" fmla="*/ 337233 h 2820988"/>
              <a:gd name="connsiteX10" fmla="*/ 100372 w 4311650"/>
              <a:gd name="connsiteY10" fmla="*/ 236861 h 2820988"/>
              <a:gd name="connsiteX11" fmla="*/ 328865 w 4311650"/>
              <a:gd name="connsiteY11" fmla="*/ 465355 h 2820988"/>
              <a:gd name="connsiteX12" fmla="*/ 459438 w 4311650"/>
              <a:gd name="connsiteY12" fmla="*/ 465355 h 2820988"/>
              <a:gd name="connsiteX13" fmla="*/ 459438 w 4311650"/>
              <a:gd name="connsiteY13" fmla="*/ 334783 h 2820988"/>
              <a:gd name="connsiteX14" fmla="*/ 230944 w 4311650"/>
              <a:gd name="connsiteY14" fmla="*/ 106289 h 282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11650" h="2820988">
                <a:moveTo>
                  <a:pt x="337233" y="0"/>
                </a:moveTo>
                <a:lnTo>
                  <a:pt x="1035594" y="0"/>
                </a:lnTo>
                <a:lnTo>
                  <a:pt x="1035443" y="749"/>
                </a:lnTo>
                <a:cubicBezTo>
                  <a:pt x="1035443" y="97068"/>
                  <a:pt x="1113525" y="175150"/>
                  <a:pt x="1209844" y="175150"/>
                </a:cubicBezTo>
                <a:cubicBezTo>
                  <a:pt x="1306163" y="175150"/>
                  <a:pt x="1384245" y="97068"/>
                  <a:pt x="1384245" y="749"/>
                </a:cubicBezTo>
                <a:lnTo>
                  <a:pt x="1384094" y="0"/>
                </a:lnTo>
                <a:lnTo>
                  <a:pt x="4311650" y="0"/>
                </a:lnTo>
                <a:lnTo>
                  <a:pt x="4311650" y="2820988"/>
                </a:lnTo>
                <a:lnTo>
                  <a:pt x="0" y="2820988"/>
                </a:lnTo>
                <a:lnTo>
                  <a:pt x="0" y="337233"/>
                </a:lnTo>
                <a:lnTo>
                  <a:pt x="100372" y="236861"/>
                </a:lnTo>
                <a:lnTo>
                  <a:pt x="328865" y="465355"/>
                </a:lnTo>
                <a:cubicBezTo>
                  <a:pt x="364921" y="501411"/>
                  <a:pt x="423382" y="501411"/>
                  <a:pt x="459438" y="465355"/>
                </a:cubicBezTo>
                <a:cubicBezTo>
                  <a:pt x="495494" y="429299"/>
                  <a:pt x="495498" y="370842"/>
                  <a:pt x="459438" y="334783"/>
                </a:cubicBezTo>
                <a:lnTo>
                  <a:pt x="230944" y="10628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CE34FBF6-A149-4B42-B3B9-271F169AFF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9450" y="3487738"/>
            <a:ext cx="4311650" cy="2833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DB6B12-76FD-4280-86DE-B351366A1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5908" y="173174"/>
            <a:ext cx="1797787" cy="1668695"/>
            <a:chOff x="265908" y="173174"/>
            <a:chExt cx="1797787" cy="1668695"/>
          </a:xfrm>
        </p:grpSpPr>
        <p:sp useBgFill="1">
          <p:nvSpPr>
            <p:cNvPr id="21" name="Graphic 10">
              <a:extLst>
                <a:ext uri="{FF2B5EF4-FFF2-40B4-BE49-F238E27FC236}">
                  <a16:creationId xmlns:a16="http://schemas.microsoft.com/office/drawing/2014/main" id="{0DCFA73E-0BBC-4BDD-A0D3-396BC9C659B0}"/>
                </a:ext>
              </a:extLst>
            </p:cNvPr>
            <p:cNvSpPr/>
            <p:nvPr/>
          </p:nvSpPr>
          <p:spPr>
            <a:xfrm rot="2700000">
              <a:off x="272028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2" name="Oval 21">
              <a:extLst>
                <a:ext uri="{FF2B5EF4-FFF2-40B4-BE49-F238E27FC236}">
                  <a16:creationId xmlns:a16="http://schemas.microsoft.com/office/drawing/2014/main" id="{CA1CA5DB-AEE4-4355-8599-F7BD50C85C79}"/>
                </a:ext>
              </a:extLst>
            </p:cNvPr>
            <p:cNvSpPr/>
            <p:nvPr/>
          </p:nvSpPr>
          <p:spPr>
            <a:xfrm rot="10800000">
              <a:off x="265908" y="1557961"/>
              <a:ext cx="283908" cy="283908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3" name="Oval 22">
              <a:extLst>
                <a:ext uri="{FF2B5EF4-FFF2-40B4-BE49-F238E27FC236}">
                  <a16:creationId xmlns:a16="http://schemas.microsoft.com/office/drawing/2014/main" id="{2005B60E-16D1-4A97-8788-9718DAF6AA95}"/>
                </a:ext>
              </a:extLst>
            </p:cNvPr>
            <p:cNvSpPr/>
            <p:nvPr/>
          </p:nvSpPr>
          <p:spPr>
            <a:xfrm rot="10800000">
              <a:off x="1714894" y="401024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26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FE2DC9A-7C93-4FE3-B388-FB7A243D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8A406E-B859-428A-BEC7-33F294F0F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3B215ABC-BA07-4988-85DE-DE8F4BC0E073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D909885A-5D3C-4D71-A937-69B3D935C302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1C2CCEA3-5FBC-4911-BC8F-47522E1C7A48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8" name="Date Placeholder 2">
            <a:extLst>
              <a:ext uri="{FF2B5EF4-FFF2-40B4-BE49-F238E27FC236}">
                <a16:creationId xmlns:a16="http://schemas.microsoft.com/office/drawing/2014/main" id="{CEBDC8E3-DB7D-444D-B9B6-36628B96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04CF7828-4D00-4A80-A2C2-488A6CBE1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1A7427F8-39B8-4BCB-8133-43D6D1AB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EF69E-6727-40D9-9752-CE0768FA07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52625"/>
            <a:ext cx="9521825" cy="40497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14203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693AFB7-EE11-42A5-A443-CEE872841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365C1B-8502-4C76-A183-977A61681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8" name="Graphic 10">
              <a:extLst>
                <a:ext uri="{FF2B5EF4-FFF2-40B4-BE49-F238E27FC236}">
                  <a16:creationId xmlns:a16="http://schemas.microsoft.com/office/drawing/2014/main" id="{8B301D95-DC48-420E-A7BA-A8B0209F7CC6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9" name="Oval 8">
              <a:extLst>
                <a:ext uri="{FF2B5EF4-FFF2-40B4-BE49-F238E27FC236}">
                  <a16:creationId xmlns:a16="http://schemas.microsoft.com/office/drawing/2014/main" id="{4437A3E9-B343-4F63-8EB3-E20E196ADA6F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0" name="Oval 9">
              <a:extLst>
                <a:ext uri="{FF2B5EF4-FFF2-40B4-BE49-F238E27FC236}">
                  <a16:creationId xmlns:a16="http://schemas.microsoft.com/office/drawing/2014/main" id="{1CE068AC-F212-42BF-A1F0-707A57D7DE65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0538589D-580E-49A3-9B5F-41A31152C4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AFEC8BE-6E4C-4E48-A75A-8F63DDB2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CE8A72A-AC7D-4CE3-9724-0A703AEE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0B9E2-00B0-4447-A8A1-C344DC673C6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125" y="2362200"/>
            <a:ext cx="8639175" cy="33147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44336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A9F27B-681F-4AFD-B774-93B4D7E7C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0"/>
            <a:ext cx="11106150" cy="6303588"/>
          </a:xfrm>
          <a:custGeom>
            <a:avLst/>
            <a:gdLst>
              <a:gd name="connsiteX0" fmla="*/ 0 w 11106150"/>
              <a:gd name="connsiteY0" fmla="*/ 0 h 6303588"/>
              <a:gd name="connsiteX1" fmla="*/ 11106150 w 11106150"/>
              <a:gd name="connsiteY1" fmla="*/ 0 h 6303588"/>
              <a:gd name="connsiteX2" fmla="*/ 11106150 w 11106150"/>
              <a:gd name="connsiteY2" fmla="*/ 5562639 h 6303588"/>
              <a:gd name="connsiteX3" fmla="*/ 11105955 w 11106150"/>
              <a:gd name="connsiteY3" fmla="*/ 5562599 h 6303588"/>
              <a:gd name="connsiteX4" fmla="*/ 10938762 w 11106150"/>
              <a:gd name="connsiteY4" fmla="*/ 5729792 h 6303588"/>
              <a:gd name="connsiteX5" fmla="*/ 11105955 w 11106150"/>
              <a:gd name="connsiteY5" fmla="*/ 5896985 h 6303588"/>
              <a:gd name="connsiteX6" fmla="*/ 11106150 w 11106150"/>
              <a:gd name="connsiteY6" fmla="*/ 5896946 h 6303588"/>
              <a:gd name="connsiteX7" fmla="*/ 11106150 w 11106150"/>
              <a:gd name="connsiteY7" fmla="*/ 6303588 h 6303588"/>
              <a:gd name="connsiteX8" fmla="*/ 0 w 11106150"/>
              <a:gd name="connsiteY8" fmla="*/ 6303588 h 6303588"/>
              <a:gd name="connsiteX9" fmla="*/ 0 w 11106150"/>
              <a:gd name="connsiteY9" fmla="*/ 1178324 h 6303588"/>
              <a:gd name="connsiteX10" fmla="*/ 195 w 11106150"/>
              <a:gd name="connsiteY10" fmla="*/ 1178130 h 6303588"/>
              <a:gd name="connsiteX11" fmla="*/ 194290 w 11106150"/>
              <a:gd name="connsiteY11" fmla="*/ 1372225 h 6303588"/>
              <a:gd name="connsiteX12" fmla="*/ 305205 w 11106150"/>
              <a:gd name="connsiteY12" fmla="*/ 1372225 h 6303588"/>
              <a:gd name="connsiteX13" fmla="*/ 305205 w 11106150"/>
              <a:gd name="connsiteY13" fmla="*/ 1261310 h 6303588"/>
              <a:gd name="connsiteX14" fmla="*/ 111110 w 11106150"/>
              <a:gd name="connsiteY14" fmla="*/ 1067214 h 6303588"/>
              <a:gd name="connsiteX15" fmla="*/ 305202 w 11106150"/>
              <a:gd name="connsiteY15" fmla="*/ 873123 h 6303588"/>
              <a:gd name="connsiteX16" fmla="*/ 305202 w 11106150"/>
              <a:gd name="connsiteY16" fmla="*/ 762207 h 6303588"/>
              <a:gd name="connsiteX17" fmla="*/ 194286 w 11106150"/>
              <a:gd name="connsiteY17" fmla="*/ 762207 h 6303588"/>
              <a:gd name="connsiteX18" fmla="*/ 191 w 11106150"/>
              <a:gd name="connsiteY18" fmla="*/ 956302 h 6303588"/>
              <a:gd name="connsiteX19" fmla="*/ 0 w 11106150"/>
              <a:gd name="connsiteY19" fmla="*/ 956111 h 630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106150" h="6303588">
                <a:moveTo>
                  <a:pt x="0" y="0"/>
                </a:moveTo>
                <a:lnTo>
                  <a:pt x="11106150" y="0"/>
                </a:lnTo>
                <a:lnTo>
                  <a:pt x="11106150" y="5562639"/>
                </a:lnTo>
                <a:lnTo>
                  <a:pt x="11105955" y="5562599"/>
                </a:lnTo>
                <a:cubicBezTo>
                  <a:pt x="11013617" y="5562599"/>
                  <a:pt x="10938762" y="5637454"/>
                  <a:pt x="10938762" y="5729792"/>
                </a:cubicBezTo>
                <a:cubicBezTo>
                  <a:pt x="10938762" y="5822130"/>
                  <a:pt x="11013617" y="5896985"/>
                  <a:pt x="11105955" y="5896985"/>
                </a:cubicBezTo>
                <a:lnTo>
                  <a:pt x="11106150" y="5896946"/>
                </a:lnTo>
                <a:lnTo>
                  <a:pt x="11106150" y="6303588"/>
                </a:lnTo>
                <a:lnTo>
                  <a:pt x="0" y="6303588"/>
                </a:lnTo>
                <a:lnTo>
                  <a:pt x="0" y="1178324"/>
                </a:lnTo>
                <a:lnTo>
                  <a:pt x="195" y="1178130"/>
                </a:lnTo>
                <a:lnTo>
                  <a:pt x="194290" y="1372225"/>
                </a:lnTo>
                <a:cubicBezTo>
                  <a:pt x="224917" y="1402853"/>
                  <a:pt x="274577" y="1402853"/>
                  <a:pt x="305205" y="1372225"/>
                </a:cubicBezTo>
                <a:cubicBezTo>
                  <a:pt x="335833" y="1341597"/>
                  <a:pt x="335836" y="1291941"/>
                  <a:pt x="305205" y="1261310"/>
                </a:cubicBezTo>
                <a:lnTo>
                  <a:pt x="111110" y="1067214"/>
                </a:lnTo>
                <a:lnTo>
                  <a:pt x="305202" y="873123"/>
                </a:lnTo>
                <a:cubicBezTo>
                  <a:pt x="335830" y="842495"/>
                  <a:pt x="335833" y="792838"/>
                  <a:pt x="305202" y="762207"/>
                </a:cubicBezTo>
                <a:cubicBezTo>
                  <a:pt x="274574" y="731580"/>
                  <a:pt x="224914" y="731580"/>
                  <a:pt x="194286" y="762207"/>
                </a:cubicBezTo>
                <a:lnTo>
                  <a:pt x="191" y="956302"/>
                </a:lnTo>
                <a:lnTo>
                  <a:pt x="0" y="956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F2BD1-012F-4FC1-8150-5ABFB71D8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9675" y="1188084"/>
            <a:ext cx="4886325" cy="3353435"/>
          </a:xfrm>
        </p:spPr>
        <p:txBody>
          <a:bodyPr anchor="t"/>
          <a:lstStyle>
            <a:lvl1pPr>
              <a:lnSpc>
                <a:spcPct val="110000"/>
              </a:lnSpc>
              <a:spcBef>
                <a:spcPts val="1000"/>
              </a:spcBef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A5CDEBD-7143-4A5E-8992-1CC22CCB7D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9675" y="4744720"/>
            <a:ext cx="4886325" cy="80264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310B848-1DD7-4FAE-9A29-A903AB28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C4EABCE6-B9A0-4478-8470-10FE3275E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7BC00746-548B-44E3-BCF4-D999C038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47AB42-9344-4388-8186-987D011AC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72" y="635870"/>
            <a:ext cx="11704301" cy="5261115"/>
            <a:chOff x="111772" y="635870"/>
            <a:chExt cx="11704301" cy="5261115"/>
          </a:xfrm>
        </p:grpSpPr>
        <p:sp useBgFill="1">
          <p:nvSpPr>
            <p:cNvPr id="18" name="Graphic 10">
              <a:extLst>
                <a:ext uri="{FF2B5EF4-FFF2-40B4-BE49-F238E27FC236}">
                  <a16:creationId xmlns:a16="http://schemas.microsoft.com/office/drawing/2014/main" id="{AF670C5B-6404-41AC-9E4B-7079704AD98F}"/>
                </a:ext>
              </a:extLst>
            </p:cNvPr>
            <p:cNvSpPr/>
            <p:nvPr/>
          </p:nvSpPr>
          <p:spPr>
            <a:xfrm rot="2700000">
              <a:off x="111772" y="635870"/>
              <a:ext cx="862695" cy="862695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" name="Oval 19">
              <a:extLst>
                <a:ext uri="{FF2B5EF4-FFF2-40B4-BE49-F238E27FC236}">
                  <a16:creationId xmlns:a16="http://schemas.microsoft.com/office/drawing/2014/main" id="{06EEC11D-FD72-4E2C-9BE7-0ADDCC1FCDA0}"/>
                </a:ext>
              </a:extLst>
            </p:cNvPr>
            <p:cNvSpPr/>
            <p:nvPr/>
          </p:nvSpPr>
          <p:spPr>
            <a:xfrm rot="10800000">
              <a:off x="11481688" y="5562600"/>
              <a:ext cx="334385" cy="33438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57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C926DD1-2816-4B16-9809-3DD34B7D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584E3F-FDB4-479B-BC59-3152EAFFA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192E3F94-4B07-4FE3-90A9-AF47C6013652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62F713CE-DF71-4FAD-B02B-77E8F93B0926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CC3EC1C1-7E3D-4CDF-A1AA-25385A5AA5D8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8B388008-154C-4BD4-8E16-D1CB0E1DD6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355FD3E6-3F42-47F9-9F0F-A5E7C7CBF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585F908B-6798-4558-9125-E8DBC196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1084A-D16F-4367-BA81-D50E03436FD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525" y="1962150"/>
            <a:ext cx="11407775" cy="43513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94351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85333DF-B319-4AE9-B2FF-17CB683E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3F11C6D-F71D-4B7F-AD15-0A80B92C5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F52E1B51-6BF3-46E9-83D0-40BE41AA989E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C1A0293A-61AB-498F-82D7-9E412D08B068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CB8032AC-458F-4F48-BA3C-C13B0F57919F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CAE2E565-A9C5-4946-9768-81039DDD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9F6BD62A-8CCF-46F6-87F7-FCCDDA65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B6E5353-4510-49A8-9DF3-C3BD16C5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017C2-1A42-4672-97A5-440ECADBAD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401" y="2105024"/>
            <a:ext cx="11125200" cy="40100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70666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1B714E7-4FD4-46B0-8831-48EB663CF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28748170-3B03-4983-B18A-BD3434F6A1E0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8763577F-7D99-42DD-8DEE-6CC576187D1E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4EF5F2E5-90C0-417E-8B26-0927E3086B9A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648150F6-4F74-4696-AF2C-455208042AA2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F341ACE-BA74-497F-B0A2-112DCBB28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3858BEB-3028-46B2-A113-0312EFEC2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2541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4B6002D-221D-4D66-93ED-DAD87E647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2191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37B583B4-9EAA-4C7A-8DE1-DF310A0D24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7397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694B9F6A-3683-47F2-8548-EA26CEADE5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7047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1FDFCFD6-336A-4319-8946-39E7EC2C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EDA87BDB-4AAD-4508-9D8E-9413194A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972B28B4-16BA-417A-B46D-DBD7D41F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08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3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8A1D0A1-1FD1-4F94-B2C0-06C2E203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58CFF91A-90A9-4CD1-A803-636F9F1304A4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4FBC4BC7-0780-43F3-A67A-65EB564F696D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1CE0ABAF-CF8C-4E0D-A844-F01B6E85B2E3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5E894DEB-17BA-46D9-AF52-DFC04FC4E93A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0AFDACD-10D0-493F-9AA6-0C0AC883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FCFF65AC-D857-44D4-8C75-42685EEC82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BC02743-732C-4B86-AB3D-5C05A02D0D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01F8B39A-529F-4E49-AE13-52EC4704DE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3829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A6AE7B0-4281-44CE-83E8-FF70EB548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D1E92C6-323C-467F-8117-84624685E7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017" y="2333139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E292D7CF-B506-4D5A-9747-949D560789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885554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39C4FF29-BCBF-4D15-B2D8-AE2E1F389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308F6E4A-924F-4513-8E2C-B2815410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54E5349C-86B2-431A-A9BA-60665D179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44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Oval 8">
            <a:extLst>
              <a:ext uri="{FF2B5EF4-FFF2-40B4-BE49-F238E27FC236}">
                <a16:creationId xmlns:a16="http://schemas.microsoft.com/office/drawing/2014/main" id="{CE03E97F-76F9-45EC-AE80-C1D5F8B5A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2422250" y="1219200"/>
            <a:ext cx="373689" cy="373689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Graphic 10">
            <a:extLst>
              <a:ext uri="{FF2B5EF4-FFF2-40B4-BE49-F238E27FC236}">
                <a16:creationId xmlns:a16="http://schemas.microsoft.com/office/drawing/2014/main" id="{C3FCAC5B-085B-4039-869E-017D5522A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45890" y="28456"/>
            <a:ext cx="1977027" cy="197702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A51163-2B3E-42EC-9F43-B0BBBAB5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0A2EA-07DC-44D9-B650-F1F2DC25B0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754" y="4092681"/>
            <a:ext cx="5926564" cy="250020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Date Placeholder 10">
            <a:extLst>
              <a:ext uri="{FF2B5EF4-FFF2-40B4-BE49-F238E27FC236}">
                <a16:creationId xmlns:a16="http://schemas.microsoft.com/office/drawing/2014/main" id="{79CBD6DC-50A5-42AC-B06C-16CD14A3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11">
            <a:extLst>
              <a:ext uri="{FF2B5EF4-FFF2-40B4-BE49-F238E27FC236}">
                <a16:creationId xmlns:a16="http://schemas.microsoft.com/office/drawing/2014/main" id="{AEB7CDBA-0E82-4480-9708-7E305596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00800"/>
            <a:ext cx="3657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AE4B01-8A3C-46A5-A1F0-E67DE4EC8A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31075" y="0"/>
            <a:ext cx="4860925" cy="6858000"/>
          </a:xfrm>
          <a:custGeom>
            <a:avLst/>
            <a:gdLst>
              <a:gd name="connsiteX0" fmla="*/ 0 w 4860925"/>
              <a:gd name="connsiteY0" fmla="*/ 0 h 6858000"/>
              <a:gd name="connsiteX1" fmla="*/ 4860925 w 4860925"/>
              <a:gd name="connsiteY1" fmla="*/ 0 h 6858000"/>
              <a:gd name="connsiteX2" fmla="*/ 4860925 w 4860925"/>
              <a:gd name="connsiteY2" fmla="*/ 6858000 h 6858000"/>
              <a:gd name="connsiteX3" fmla="*/ 0 w 4860925"/>
              <a:gd name="connsiteY3" fmla="*/ 6858000 h 6858000"/>
              <a:gd name="connsiteX4" fmla="*/ 0 w 4860925"/>
              <a:gd name="connsiteY4" fmla="*/ 5663791 h 6858000"/>
              <a:gd name="connsiteX5" fmla="*/ 158149 w 4860925"/>
              <a:gd name="connsiteY5" fmla="*/ 5821940 h 6858000"/>
              <a:gd name="connsiteX6" fmla="*/ 250704 w 4860925"/>
              <a:gd name="connsiteY6" fmla="*/ 5821940 h 6858000"/>
              <a:gd name="connsiteX7" fmla="*/ 250704 w 4860925"/>
              <a:gd name="connsiteY7" fmla="*/ 5729385 h 6858000"/>
              <a:gd name="connsiteX8" fmla="*/ 88738 w 4860925"/>
              <a:gd name="connsiteY8" fmla="*/ 5567420 h 6858000"/>
              <a:gd name="connsiteX9" fmla="*/ 250701 w 4860925"/>
              <a:gd name="connsiteY9" fmla="*/ 5405457 h 6858000"/>
              <a:gd name="connsiteX10" fmla="*/ 250701 w 4860925"/>
              <a:gd name="connsiteY10" fmla="*/ 5312902 h 6858000"/>
              <a:gd name="connsiteX11" fmla="*/ 158146 w 4860925"/>
              <a:gd name="connsiteY11" fmla="*/ 5312902 h 6858000"/>
              <a:gd name="connsiteX12" fmla="*/ 0 w 4860925"/>
              <a:gd name="connsiteY12" fmla="*/ 54710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925" h="6858000">
                <a:moveTo>
                  <a:pt x="0" y="0"/>
                </a:moveTo>
                <a:lnTo>
                  <a:pt x="4860925" y="0"/>
                </a:lnTo>
                <a:lnTo>
                  <a:pt x="4860925" y="6858000"/>
                </a:lnTo>
                <a:lnTo>
                  <a:pt x="0" y="6858000"/>
                </a:lnTo>
                <a:lnTo>
                  <a:pt x="0" y="5663791"/>
                </a:lnTo>
                <a:lnTo>
                  <a:pt x="158149" y="5821940"/>
                </a:lnTo>
                <a:cubicBezTo>
                  <a:pt x="183706" y="5847497"/>
                  <a:pt x="225146" y="5847497"/>
                  <a:pt x="250704" y="5821940"/>
                </a:cubicBezTo>
                <a:cubicBezTo>
                  <a:pt x="276261" y="5796382"/>
                  <a:pt x="276264" y="5754945"/>
                  <a:pt x="250704" y="5729385"/>
                </a:cubicBezTo>
                <a:lnTo>
                  <a:pt x="88738" y="5567420"/>
                </a:lnTo>
                <a:lnTo>
                  <a:pt x="250701" y="5405457"/>
                </a:lnTo>
                <a:cubicBezTo>
                  <a:pt x="276258" y="5379899"/>
                  <a:pt x="276261" y="5338463"/>
                  <a:pt x="250701" y="5312902"/>
                </a:cubicBezTo>
                <a:cubicBezTo>
                  <a:pt x="225143" y="5287344"/>
                  <a:pt x="183703" y="5287344"/>
                  <a:pt x="158146" y="5312902"/>
                </a:cubicBezTo>
                <a:lnTo>
                  <a:pt x="0" y="5471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2F0D34E-56DB-45B4-B7F0-CE5961F9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‹#›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14" name="Graphic 10">
            <a:extLst>
              <a:ext uri="{FF2B5EF4-FFF2-40B4-BE49-F238E27FC236}">
                <a16:creationId xmlns:a16="http://schemas.microsoft.com/office/drawing/2014/main" id="{6EFE6B19-328D-40CF-90BA-F287CC59B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6967314" y="5207478"/>
            <a:ext cx="719888" cy="71988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7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18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9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egoe UI" panose="020B0502040204020203" pitchFamily="34" charset="0"/>
        <a:buChar char="+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4CF6D46-0668-4D53-8C59-F859F6E2F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924" y="1626397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Arrival Activity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F5360D4-1E3B-45FC-B68E-C78D7F379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215" y="2582485"/>
            <a:ext cx="6588692" cy="181918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many moves does it take to capture all the pawns with the bishop?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the pawns don’t move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both sides can move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78A1077-0C8F-4D90-8616-EE28EC3E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90567F7-E12B-4F4E-B800-9D143562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9994D78-37C2-41B7-B7DD-EF7ED34BD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DA3522-7C60-5B3F-468F-B83B4F8B0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358" y="1394928"/>
            <a:ext cx="4047442" cy="406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41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606FF93-30AD-4496-9EB4-A16588DB9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3" y="855962"/>
            <a:ext cx="5435027" cy="2593675"/>
          </a:xfrm>
        </p:spPr>
        <p:txBody>
          <a:bodyPr>
            <a:normAutofit/>
          </a:bodyPr>
          <a:lstStyle/>
          <a:p>
            <a:r>
              <a:rPr lang="en-US" sz="4400" dirty="0"/>
              <a:t>Welcome to the Stevens Creek Elementary Chess Club!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380F03BD-5CC3-47DD-B082-722AE47BF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4" y="3727030"/>
            <a:ext cx="5435026" cy="99027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 County Chess Association</a:t>
            </a:r>
          </a:p>
        </p:txBody>
      </p:sp>
      <p:pic>
        <p:nvPicPr>
          <p:cNvPr id="19" name="Picture Placeholder 18" descr="Close Up of a chess board">
            <a:extLst>
              <a:ext uri="{FF2B5EF4-FFF2-40B4-BE49-F238E27FC236}">
                <a16:creationId xmlns:a16="http://schemas.microsoft.com/office/drawing/2014/main" id="{39881573-7C25-4F17-A03E-E8E1E0E886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8434" r="18434"/>
          <a:stretch/>
        </p:blipFill>
        <p:spPr>
          <a:xfrm>
            <a:off x="6197600" y="574675"/>
            <a:ext cx="5445125" cy="574992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956B78-C2A0-2C51-943D-368FCFA59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147" y="4994694"/>
            <a:ext cx="1530000" cy="143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37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B3E83B9-222A-4520-83DF-65CC433D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1030911"/>
            <a:ext cx="6400800" cy="719134"/>
          </a:xfrm>
        </p:spPr>
        <p:txBody>
          <a:bodyPr>
            <a:normAutofit fontScale="90000"/>
          </a:bodyPr>
          <a:lstStyle/>
          <a:p>
            <a:r>
              <a:rPr lang="en-US" sz="3600" b="1" u="sng" dirty="0"/>
              <a:t>STCE Chess Club – </a:t>
            </a:r>
            <a:br>
              <a:rPr lang="en-US" sz="3600" b="1" u="sng" dirty="0"/>
            </a:br>
            <a:r>
              <a:rPr lang="en-US" sz="3600" b="1" u="sng" dirty="0"/>
              <a:t>Rules and Expectations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418F3B9B-6683-4DCF-8F6A-173C94E52C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22858132-76FC-4F1E-BBD7-969497F1A04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4DDD4EE5-D9CF-4433-8027-E8390EC16D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17FA55F-C7EA-4BF4-8024-B7D78BD7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750045"/>
            <a:ext cx="6400800" cy="4077044"/>
          </a:xfrm>
        </p:spPr>
        <p:txBody>
          <a:bodyPr>
            <a:normAutofit/>
          </a:bodyPr>
          <a:lstStyle/>
          <a:p>
            <a:r>
              <a:rPr lang="en-US" dirty="0"/>
              <a:t>Etiquette</a:t>
            </a:r>
          </a:p>
          <a:p>
            <a:pPr lvl="1"/>
            <a:r>
              <a:rPr lang="en-US" dirty="0"/>
              <a:t>Always be respectful</a:t>
            </a:r>
          </a:p>
          <a:p>
            <a:pPr lvl="1"/>
            <a:r>
              <a:rPr lang="en-US" dirty="0"/>
              <a:t>Do not argue with your opponent</a:t>
            </a:r>
          </a:p>
          <a:p>
            <a:pPr lvl="2"/>
            <a:r>
              <a:rPr lang="en-US" dirty="0"/>
              <a:t>Call a teacher over if there is a problem</a:t>
            </a:r>
          </a:p>
          <a:p>
            <a:pPr lvl="1"/>
            <a:r>
              <a:rPr lang="en-US" dirty="0"/>
              <a:t>Do not throw or be sloppy with pieces</a:t>
            </a:r>
          </a:p>
          <a:p>
            <a:pPr lvl="2"/>
            <a:r>
              <a:rPr lang="en-US" dirty="0"/>
              <a:t>All pieces should stay on the table</a:t>
            </a:r>
          </a:p>
          <a:p>
            <a:pPr lvl="1"/>
            <a:r>
              <a:rPr lang="en-US" dirty="0"/>
              <a:t>We are here to learn and have fun</a:t>
            </a:r>
          </a:p>
          <a:p>
            <a:pPr lvl="1"/>
            <a:endParaRPr lang="en-US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FC983FB1-C97B-41D3-9FB3-3965A27A68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6B03491-29ED-44F3-91B1-95FE8D2D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8C61C62-3469-4549-83A6-FB9E93FF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17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2346F-9A90-0226-8DB2-47A81ABD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72CC3C3-9119-BFBE-1E2B-250B90B39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574675"/>
            <a:ext cx="6400800" cy="719134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STCE Chess Club – Session 2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03AAFB07-BEA4-636C-466A-1598B7ADC0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1678AAD3-E79D-38D0-39CE-82CDEFC274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573E7848-6B34-6E3E-0EB9-75EA306FAEC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17C4FC6B-9E30-ED1F-4EC1-E4D60407D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375945"/>
            <a:ext cx="6400800" cy="44511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Point Values of pieces</a:t>
            </a:r>
          </a:p>
          <a:p>
            <a:r>
              <a:rPr lang="en-US" dirty="0"/>
              <a:t>Pawns</a:t>
            </a:r>
          </a:p>
          <a:p>
            <a:pPr lvl="1"/>
            <a:r>
              <a:rPr lang="en-US" dirty="0"/>
              <a:t>Starting moves</a:t>
            </a:r>
          </a:p>
          <a:p>
            <a:pPr lvl="1"/>
            <a:r>
              <a:rPr lang="en-US" dirty="0"/>
              <a:t>Captures</a:t>
            </a:r>
          </a:p>
          <a:p>
            <a:pPr lvl="2"/>
            <a:r>
              <a:rPr lang="en-US" dirty="0"/>
              <a:t>En Passant</a:t>
            </a:r>
          </a:p>
          <a:p>
            <a:pPr lvl="1"/>
            <a:r>
              <a:rPr lang="en-US" dirty="0"/>
              <a:t>Working Together - Structures</a:t>
            </a:r>
          </a:p>
          <a:p>
            <a:r>
              <a:rPr lang="en-US" dirty="0"/>
              <a:t>Bishops</a:t>
            </a:r>
          </a:p>
          <a:p>
            <a:pPr lvl="1"/>
            <a:r>
              <a:rPr lang="en-US" dirty="0"/>
              <a:t>Movements</a:t>
            </a:r>
          </a:p>
          <a:p>
            <a:pPr lvl="1"/>
            <a:r>
              <a:rPr lang="en-US" dirty="0"/>
              <a:t>Good vs. Bad Bishops</a:t>
            </a:r>
          </a:p>
          <a:p>
            <a:pPr lvl="1"/>
            <a:r>
              <a:rPr lang="en-US" dirty="0"/>
              <a:t>Bishop pairs</a:t>
            </a:r>
          </a:p>
          <a:p>
            <a:r>
              <a:rPr lang="en-US" dirty="0"/>
              <a:t>Pawn Games</a:t>
            </a: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11E396E7-474D-74A8-91FA-08350E6B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8D738DA-C758-8E1D-A9D9-3872D860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03A57B0-08E4-E69E-583C-409A021C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1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9471C-81B1-2066-0DE6-2DEE8F3FA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64441B9-B7C3-0EB8-1794-F9E6304AA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E0E3FC4-BEA2-104B-FBE0-8EAB93656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6C84189-5CDC-E811-6942-3466B6034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D7D295C-754F-B82A-D7B9-0376E024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AF42CBD-E6BD-6087-5096-78BB56316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BF90D-3F5F-6D7D-F888-08C223BC9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87B1EF-3E9B-ACF7-9A8A-3C01B5838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850D89-F972-AB64-9477-7D8ED7BFB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38523A-26DA-D42F-2ADA-C3D0521BEF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50AEB40-EEA4-DE7B-CD44-9601ED1B3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9C93B9-592C-9594-1D7D-D2DECDBA6C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7606C62-788D-0AD1-E33F-F26C70E3F42E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395F17-D798-732A-9CD3-631B94ABCFF3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DC7DAA-80AE-754D-DBA3-970746545E29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0A4BF6-9642-4273-F937-3743D931F65F}"/>
              </a:ext>
            </a:extLst>
          </p:cNvPr>
          <p:cNvSpPr txBox="1"/>
          <p:nvPr/>
        </p:nvSpPr>
        <p:spPr>
          <a:xfrm>
            <a:off x="7807952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68FA51-C7D3-6F16-B9F6-1427ABC7B5F6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4BA2EF-29BA-0FDA-3600-AEB9C4208F0F}"/>
              </a:ext>
            </a:extLst>
          </p:cNvPr>
          <p:cNvSpPr txBox="1"/>
          <p:nvPr/>
        </p:nvSpPr>
        <p:spPr>
          <a:xfrm>
            <a:off x="7831768" y="513403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</a:t>
            </a:r>
          </a:p>
        </p:txBody>
      </p:sp>
    </p:spTree>
    <p:extLst>
      <p:ext uri="{BB962C8B-B14F-4D97-AF65-F5344CB8AC3E}">
        <p14:creationId xmlns:p14="http://schemas.microsoft.com/office/powerpoint/2010/main" val="3488189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DE260-164F-1E97-16B8-FBE3B72DD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6CBAB59-4D3E-300F-171D-D06B7E149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109EF63B-9BD6-FF2D-EA5C-5F3A0B5D2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0D5F5BE-DF4D-72C9-FDE1-CB72E6603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5492A2E-7161-BE7C-8178-C7B91677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9150A44-1491-539B-874F-8708F044E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15AF03-9297-E103-90FE-B5ADC790B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097EED-5DD0-A25C-2AA7-43B9E0B5F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AA8440-80EF-FC34-3326-54F3A2EFA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85F5E0-43A8-4335-19ED-96F37E0883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393680-8B42-2C0B-E9FB-B2AA752308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9083998-5945-AE7F-8EB5-03083834BA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DF3CC4C-9786-BB36-9E22-E372A270D276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81C500-A69A-127F-086C-95C8B66454F7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A7F1B0-28BC-8428-F8C1-0EC71564CEC6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11D678-7DB0-E8BB-7BE1-7532405AE0E6}"/>
              </a:ext>
            </a:extLst>
          </p:cNvPr>
          <p:cNvSpPr txBox="1"/>
          <p:nvPr/>
        </p:nvSpPr>
        <p:spPr>
          <a:xfrm>
            <a:off x="7807953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151E14-7F99-B788-D789-CABDBD72AB90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567544-0B68-7B63-5521-4976B3E18ED1}"/>
              </a:ext>
            </a:extLst>
          </p:cNvPr>
          <p:cNvSpPr txBox="1"/>
          <p:nvPr/>
        </p:nvSpPr>
        <p:spPr>
          <a:xfrm>
            <a:off x="7807952" y="5089587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-</a:t>
            </a:r>
          </a:p>
        </p:txBody>
      </p:sp>
    </p:spTree>
    <p:extLst>
      <p:ext uri="{BB962C8B-B14F-4D97-AF65-F5344CB8AC3E}">
        <p14:creationId xmlns:p14="http://schemas.microsoft.com/office/powerpoint/2010/main" val="80382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ADE60-224C-FE6E-AB97-0A9865BE2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847B859-51B2-5FAA-8151-0EDF96CA5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090CB3A-C59D-DF97-F88B-C7ACF2EB0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951ACE-6AD6-927E-3FF6-2236D22C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63B6131-75E2-FA09-26B9-2CFE3917C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57F2910-50C6-AC67-EF3A-46C5A1B5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CF763-65E1-6291-0910-29DAC11C3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94A798-710C-3E2A-4149-D458B442B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4BCEF4-BB88-2AA6-05C9-4917857D2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C71F09-8FB0-B25D-7ED4-AE9179009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0C38DA-04A8-288C-CE79-0C51AB0BE0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D2DB10-9F69-4197-8CAF-DA4E02C2AD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2630AF-59CE-6A57-57D1-90245FB324CF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ECC4D8-B45F-F7B7-B435-919F3E285023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9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973486-0D65-A2BA-67C5-C876DD34E865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DDA8F2-5DA5-3A41-D852-E3416A14D036}"/>
              </a:ext>
            </a:extLst>
          </p:cNvPr>
          <p:cNvSpPr txBox="1"/>
          <p:nvPr/>
        </p:nvSpPr>
        <p:spPr>
          <a:xfrm>
            <a:off x="7807953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016A1A-872C-7D89-752F-90D38F8EE08A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9B964C-E7B6-CD35-A7DC-FBD62A97E6C6}"/>
              </a:ext>
            </a:extLst>
          </p:cNvPr>
          <p:cNvSpPr txBox="1"/>
          <p:nvPr/>
        </p:nvSpPr>
        <p:spPr>
          <a:xfrm>
            <a:off x="7807952" y="513240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</a:t>
            </a:r>
          </a:p>
        </p:txBody>
      </p:sp>
    </p:spTree>
    <p:extLst>
      <p:ext uri="{BB962C8B-B14F-4D97-AF65-F5344CB8AC3E}">
        <p14:creationId xmlns:p14="http://schemas.microsoft.com/office/powerpoint/2010/main" val="4120169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F00D4-DB74-465E-6A39-53846529C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6C99C9-E19F-33CA-7931-5791B8088E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9A549F9A-31F5-CAB2-5E4D-FD0DBDC4D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CBD440C-9293-CC3A-C404-E58F4AB09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31EDBE0-053E-AB08-1839-29F4CC6B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CE5C51D-92D6-FF81-893A-F51B60913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60C8D3-F8E7-7C45-3856-8D3FC4083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367E06-9684-A468-D38A-99D8D7D67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2F2651-CB9C-B835-346D-B518126FE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7D6416-BB05-EE13-6F8F-28398777F0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EAE7E6-FE46-E01F-9833-D2F785CE9E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0B2DBA-C5B7-E91C-DE8C-E80969FAB2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7D3B58C-C613-B358-0298-BE9EE63071E0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521117-F6EB-53C3-55EB-940687BCD0A4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9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E82E85-C84F-542A-934D-B603F8157649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5 Points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F709D0-BB34-6EB4-0505-849CB85A0866}"/>
              </a:ext>
            </a:extLst>
          </p:cNvPr>
          <p:cNvSpPr txBox="1"/>
          <p:nvPr/>
        </p:nvSpPr>
        <p:spPr>
          <a:xfrm>
            <a:off x="7807953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0230A9-5FD8-702D-C91D-4F7457B2DA82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C10BBC-BDFB-0014-818B-A02A2173DBAB}"/>
              </a:ext>
            </a:extLst>
          </p:cNvPr>
          <p:cNvSpPr txBox="1"/>
          <p:nvPr/>
        </p:nvSpPr>
        <p:spPr>
          <a:xfrm>
            <a:off x="7831768" y="5089587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</a:t>
            </a:r>
          </a:p>
        </p:txBody>
      </p:sp>
    </p:spTree>
    <p:extLst>
      <p:ext uri="{BB962C8B-B14F-4D97-AF65-F5344CB8AC3E}">
        <p14:creationId xmlns:p14="http://schemas.microsoft.com/office/powerpoint/2010/main" val="2542650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46781-DE63-05A6-7744-227F3124D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3B78360-C7EE-035A-BE1C-EBE6830EC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4018A83-B4F7-648C-BF27-C1BAFCAAA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1C18D0F-D0EB-3092-6877-4F8DD17C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B699397-778C-5412-B1FC-E25E1FFD3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305387B-E9D6-917C-9E52-26A4E2EEB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200466-5D74-7615-D888-7C7E0E48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A6D3EC-D6CA-F327-6FA2-E7943095D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9CAF87-278A-3D0D-6AA3-7D74D1FA8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2EC701-8EC8-3B58-F284-3153853F1A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81B495D-A64F-883B-6EC8-A2F71BBEE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5D497F-23F9-BD6E-D2FB-9C3F8D120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1AF0919-7851-6C04-9A3B-5F5682871AE5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C972B7-4553-862E-5264-7442DE1A3551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9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CF75AB-B7AD-CF03-B904-1FFB6C9C2D20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5 Points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F32682-A586-35AB-9DEA-99396B15F83E}"/>
              </a:ext>
            </a:extLst>
          </p:cNvPr>
          <p:cNvSpPr txBox="1"/>
          <p:nvPr/>
        </p:nvSpPr>
        <p:spPr>
          <a:xfrm>
            <a:off x="7807953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3 Points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D12970-C6B8-4D0B-8243-1BF01A858F34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BBEABB-D7C1-33A2-0E31-6A0E88D9F6D2}"/>
              </a:ext>
            </a:extLst>
          </p:cNvPr>
          <p:cNvSpPr txBox="1"/>
          <p:nvPr/>
        </p:nvSpPr>
        <p:spPr>
          <a:xfrm>
            <a:off x="7807952" y="5117216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</a:t>
            </a:r>
          </a:p>
        </p:txBody>
      </p:sp>
    </p:spTree>
    <p:extLst>
      <p:ext uri="{BB962C8B-B14F-4D97-AF65-F5344CB8AC3E}">
        <p14:creationId xmlns:p14="http://schemas.microsoft.com/office/powerpoint/2010/main" val="3819374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813AF-657C-2A3C-D22C-D476054A0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8346662-C972-D32C-45B3-0E74C1C98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15F40E68-D85E-4F49-6ADE-4B66D82FB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FB07B1C-4B8C-4242-5430-31D7E4637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08D74C2-175F-9052-E13E-214AE87C2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F3D1125-802C-4719-00AD-9A589EC7B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A6DDD1-578F-4982-123A-E971D0C6E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F63233-D99F-4C04-D73B-D61D04ACD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906382-FFA7-7434-C6A8-82014ECC17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D996B2-E453-4B28-9F42-61F4B7B7F5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1DA50B-F18A-74AD-A7A0-65EE358228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718910-FA92-7F5E-E5EE-635636BEBD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2F286E3-0B69-CE21-2886-3EED3C635DF4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50608D-85D8-1334-3C31-37FAC9615D9F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9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16555B-AF89-C928-E287-09DADDC6FF1D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5 Points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F1C4ED-A34D-2C15-0C92-839B32CB2BA1}"/>
              </a:ext>
            </a:extLst>
          </p:cNvPr>
          <p:cNvSpPr txBox="1"/>
          <p:nvPr/>
        </p:nvSpPr>
        <p:spPr>
          <a:xfrm>
            <a:off x="7807953" y="295455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3 Points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104403-0F9F-7C19-7F56-B0BBA8C80E94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3 Points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E69869-4A22-A445-3B18-1890C5EE8F99}"/>
              </a:ext>
            </a:extLst>
          </p:cNvPr>
          <p:cNvSpPr txBox="1"/>
          <p:nvPr/>
        </p:nvSpPr>
        <p:spPr>
          <a:xfrm>
            <a:off x="7807953" y="513403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</a:t>
            </a:r>
          </a:p>
        </p:txBody>
      </p:sp>
    </p:spTree>
    <p:extLst>
      <p:ext uri="{BB962C8B-B14F-4D97-AF65-F5344CB8AC3E}">
        <p14:creationId xmlns:p14="http://schemas.microsoft.com/office/powerpoint/2010/main" val="1055364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492A9-537A-38FC-9C4E-D35E7F090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6257A68-91D1-D4D9-8B1D-B3CBC3994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C2F9623-1BFD-ADFB-BE87-0CFC954CD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E84B46D-FF87-68BA-BF71-C180C8055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10B8D8D-0FBD-B3AE-F2F5-32AA1B26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CF9B29B-3D9D-B150-D6ED-D36ED0B4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DE0021-BA87-32CD-F92D-7FE1D735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95D956-424D-2148-B484-E9C6E563F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EDD37-73AB-66AE-FDBB-51D6F0511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59CBB6-31D1-151E-9D9B-2CAFF936F1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BE4BDC-7D1C-0899-E511-C559007109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640CF3-23F4-A271-24E2-6EBE1705E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C911FD-C358-0355-C5D6-655BBEB46FC0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B7032D-D13B-6A8B-AF70-C661DEBBFFD8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9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371726-B2C7-7C0F-9022-A06D335AD860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5 Points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BF678F-8823-830F-E816-84EA44471F77}"/>
              </a:ext>
            </a:extLst>
          </p:cNvPr>
          <p:cNvSpPr txBox="1"/>
          <p:nvPr/>
        </p:nvSpPr>
        <p:spPr>
          <a:xfrm>
            <a:off x="7807951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3 Points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60313E-8889-7610-69C7-BB3B04647C2F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3 Points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C1E558-0E40-5C5A-2BE9-06BCC418C4A7}"/>
              </a:ext>
            </a:extLst>
          </p:cNvPr>
          <p:cNvSpPr txBox="1"/>
          <p:nvPr/>
        </p:nvSpPr>
        <p:spPr>
          <a:xfrm>
            <a:off x="7807952" y="513403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1 Point</a:t>
            </a:r>
          </a:p>
        </p:txBody>
      </p:sp>
    </p:spTree>
    <p:extLst>
      <p:ext uri="{BB962C8B-B14F-4D97-AF65-F5344CB8AC3E}">
        <p14:creationId xmlns:p14="http://schemas.microsoft.com/office/powerpoint/2010/main" val="3765282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39489-0F74-AFA7-C0C9-A0CD4D77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BF911DD-992A-A474-4A84-73FB34553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Pawns – 1 Point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9A35C816-7594-086E-0BF6-E67BA4AC5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always start on their 2</a:t>
            </a:r>
            <a:r>
              <a:rPr lang="en-US" baseline="30000" dirty="0"/>
              <a:t>nd</a:t>
            </a:r>
            <a:r>
              <a:rPr lang="en-US" dirty="0"/>
              <a:t> Rank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love to start fast!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May take 2 spaces forward for their starting move, or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May just take 1 space to start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May only move one space at a time after that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When they reach the back rank they will change to whatever piece they want!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CF2A861-90E1-EC3D-3866-489B1677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7C034FF-B61F-0951-116F-8B6A9336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915174-4A00-8938-959F-100B0F392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C3B127-7C8A-71F4-FF70-5D7DBC828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531" y="415436"/>
            <a:ext cx="1378021" cy="730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C0368A-8B2F-36BF-07C6-A6AF01E22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07" y="427101"/>
            <a:ext cx="2752344" cy="27424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B299EE-4272-1059-F450-59FB1712B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07" y="3429000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397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2C424-3756-18D1-BC07-6B805E3C4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5B9C32A-E6BC-D5FE-4822-AAF6001ED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Pawns – 1 Point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4156BB52-E278-156B-9800-B7569C4002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always start on their 2</a:t>
            </a:r>
            <a:r>
              <a:rPr lang="en-US" baseline="30000" dirty="0"/>
              <a:t>nd</a:t>
            </a:r>
            <a:r>
              <a:rPr lang="en-US" dirty="0"/>
              <a:t> Rank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love to start fast!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can not move through or over pieces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If they meet a piece they are stuck!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E91D2C5-B2B9-9892-DF29-EF690D7EB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B4499AB-C63A-D61A-41F3-82AE5C206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B4C243C-2447-DD44-BA0B-C79695A03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8A2AAF-B548-14A2-1E9E-424434283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531" y="415436"/>
            <a:ext cx="1378021" cy="730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6CA2E-CF45-A236-319B-59AE6425D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29768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A30D18-5327-04D4-2A59-DAAE9BD46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3429000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66570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44D7A-2439-837A-AE02-CB2CD6852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CD5236C-3197-410F-EBA2-CA4C5D2AD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Pawns – 1 Point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CC8000D-27E7-9C61-2E19-5E5031F87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always start on their 2</a:t>
            </a:r>
            <a:r>
              <a:rPr lang="en-US" baseline="30000" dirty="0"/>
              <a:t>nd</a:t>
            </a:r>
            <a:r>
              <a:rPr lang="en-US" dirty="0"/>
              <a:t> Rank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love to start fast!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can not move through or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capture diagonally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Must capture diagonally forward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AD60987-2657-0F36-0D0D-83D6E23DE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53C360-414F-2F2B-99A5-1E1F5781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A8B6DD1-009F-C4FE-7033-E932000D2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BD2F0A-2257-871B-EC93-CF49981DB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531" y="415436"/>
            <a:ext cx="1378021" cy="730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7824B0-8CC8-FE23-C134-1504FBB6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3429000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E29CAA-190E-6A24-DA8D-7A0E58D9B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415436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5418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31049-4686-F3D7-508A-D9751066A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0D69657-CAB3-3378-4352-679FB8FF09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Pawns – 1 Point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AC7DBC86-01A2-FDA1-06E1-5F98F6D79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always start on their 2</a:t>
            </a:r>
            <a:r>
              <a:rPr lang="en-US" baseline="30000" dirty="0"/>
              <a:t>nd</a:t>
            </a:r>
            <a:r>
              <a:rPr lang="en-US" dirty="0"/>
              <a:t> Rank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love to start fast!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can not move through or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capture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 Passant!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If you pawn is on the 5</a:t>
            </a:r>
            <a:r>
              <a:rPr lang="en-US" baseline="30000" dirty="0"/>
              <a:t>th</a:t>
            </a:r>
            <a:r>
              <a:rPr lang="en-US" dirty="0"/>
              <a:t> Rank and your opponent tries to zoom past, then you may take by En Passant!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B72128D-789A-4C48-3F44-62E1E85F7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B0DC60C-6B20-1CDB-769B-F38B96BC9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4C2186B-D0C7-ADCB-5AAF-A36947E00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1A8B6B-F869-70F4-BA6F-C8A923D92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531" y="415436"/>
            <a:ext cx="1378021" cy="730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FDA8FA-FB76-2D6E-8555-99B8E7F24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3429000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1EBCD4-5166-F821-01A0-5561A3F94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799" y="415436"/>
            <a:ext cx="2758960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21050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541C0-FB68-B76F-AD1E-01810B47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4F8843B-1EA8-1611-9AB6-2F90F7C40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Pawns – 1 Point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2823C70-69F9-36D8-E135-98C3B2841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always start on their 2</a:t>
            </a:r>
            <a:r>
              <a:rPr lang="en-US" baseline="30000" dirty="0"/>
              <a:t>nd</a:t>
            </a:r>
            <a:r>
              <a:rPr lang="en-US" dirty="0"/>
              <a:t> Rank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love to start fast!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can not move through or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capture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 Passant!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work well together! 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Always try to make pawn chains, or pyramids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They are very hard to break apart or through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19A721D-DE66-D62C-8FBE-E31AA4A12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0FE1E4A-D2CE-997B-A67C-7EEF611B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1886AD8-0270-B421-84AE-677F5622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5B892-73A0-65C5-A772-0EB6F0FE2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531" y="415436"/>
            <a:ext cx="1378021" cy="730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4A895F-43D2-9E45-3826-B9FC02EE1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15" y="415436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82065F-EC12-F093-509E-67824501A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15" y="3408118"/>
            <a:ext cx="2755645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149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A2674-BE91-5A32-0D5C-358A3D353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8F6025D-CF80-D038-6E74-DABB0B76C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Bishops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4236E7CD-BDB7-BAE2-EBFF-FD2001FF0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always start on the C and F-files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move in any number of spaces diagonally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Bishops can not jump over pieces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432E661-D914-A5E3-064B-B12EF3555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B94F3D7-21CA-63A5-A39E-6FF3CF57F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0D94A74-7D60-E2D3-E7B6-9CE3C8B84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BA55D5-ECEA-2585-98E6-35D8F8B6C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429768"/>
            <a:ext cx="2752344" cy="2752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228464-6784-F904-1E56-FDA04B539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3429000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177447-376D-7D8E-655A-E7A35B4F6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1236" y="304263"/>
            <a:ext cx="1428823" cy="82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62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7254B-E9DD-8F69-BB29-576919712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FC3624D-C5FF-23AE-6B5D-7CF37F471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Bishops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E5508329-DE74-A69C-BA6C-0FF39E53B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move in any number of spaces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capture by landing on a piece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58263A4-F267-26AF-1240-114B4440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2FBF103-4BA8-1CBA-CDC8-BD8A220A5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AE6C4BD-2FE1-9459-F484-3F0E1F164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B4A170-25D8-0DB2-9924-019B0E9BB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236" y="304263"/>
            <a:ext cx="1428823" cy="8255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D1EAEF-3DF3-801A-28B2-662037033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29768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B5BC89-0C47-C086-6CF2-73246B417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3429000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8618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6AD2-69BC-A7A0-3C4A-A69DC8B6F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4BD62CD-ABE1-1245-A6EC-F33A5BAF3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Bishops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F0B271E-31ED-8177-7E0E-E7B90165D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move in any number of spaces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capture by landing on a piece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active bishop is a </a:t>
            </a:r>
            <a:r>
              <a:rPr lang="en-US" b="1" u="sng" dirty="0"/>
              <a:t>GOOD</a:t>
            </a:r>
            <a:r>
              <a:rPr lang="en-US" dirty="0"/>
              <a:t> bishop!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An active bishop is outside of their pawns and is the opposite color of its pawns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We call this a </a:t>
            </a:r>
            <a:r>
              <a:rPr lang="en-US" b="1" u="sng" dirty="0"/>
              <a:t>HAPPY</a:t>
            </a:r>
            <a:r>
              <a:rPr lang="en-US" dirty="0"/>
              <a:t> Bishop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trapped bishop is a </a:t>
            </a:r>
            <a:r>
              <a:rPr lang="en-US" b="1" u="sng" dirty="0"/>
              <a:t>BAD</a:t>
            </a:r>
            <a:r>
              <a:rPr lang="en-US" dirty="0"/>
              <a:t> bishop!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An active bishop is inside of their pawns and the same color as their pawn structure. 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We call this a </a:t>
            </a:r>
            <a:r>
              <a:rPr lang="en-US" b="1" u="sng" dirty="0"/>
              <a:t>SAD</a:t>
            </a:r>
            <a:r>
              <a:rPr lang="en-US" b="1" dirty="0"/>
              <a:t> </a:t>
            </a:r>
            <a:r>
              <a:rPr lang="en-US" dirty="0"/>
              <a:t>Bishop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37547E8-8044-6BAA-7958-7BD4800D7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9FA3BB9-389A-3052-0FC2-94F256C58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19D9794-C814-A5E5-49D4-B0E88E80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DA6C6-1128-3C11-E73D-0DF99961C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236" y="304263"/>
            <a:ext cx="1428823" cy="8255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217820-F3EC-130F-3739-35C8B3BB6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27101"/>
            <a:ext cx="2758960" cy="2752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47760D-DBD2-CD5B-501E-0EA50EE1A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3413950"/>
            <a:ext cx="2752344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22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A0E7C-3A08-3C88-9D5E-2FFA5A7ED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46B62FA-700A-F7C4-0E63-FE3EBC79E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Bishops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85C9A934-B54F-B3D1-F040-BFD7317CA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move in any number of spaces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capture by landing on a piece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active bishop is a </a:t>
            </a:r>
            <a:r>
              <a:rPr lang="en-US" b="1" u="sng" dirty="0"/>
              <a:t>GOOD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trapped bishop is a </a:t>
            </a:r>
            <a:r>
              <a:rPr lang="en-US" b="1" u="sng" dirty="0"/>
              <a:t>BAD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bishop can get to the base of a pawn structure, it can </a:t>
            </a:r>
            <a:r>
              <a:rPr lang="en-US" b="1" dirty="0"/>
              <a:t>EAT </a:t>
            </a:r>
            <a:r>
              <a:rPr lang="en-US" b="1" dirty="0" err="1"/>
              <a:t>EAT</a:t>
            </a:r>
            <a:r>
              <a:rPr lang="en-US" b="1" dirty="0"/>
              <a:t> </a:t>
            </a:r>
            <a:r>
              <a:rPr lang="en-US" b="1" dirty="0" err="1"/>
              <a:t>EAT</a:t>
            </a:r>
            <a:r>
              <a:rPr lang="en-US" b="1" dirty="0"/>
              <a:t>!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D56251A-BABD-2185-BAF8-9E3B86F73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DB6F4A7-F4F4-0E9E-E639-105D6CBD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9583496-29F2-F010-8F35-6D982B79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59DE0B-26AF-7A4C-BFA8-82999FAAC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236" y="304263"/>
            <a:ext cx="1428823" cy="8255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71DC27-B6D4-CA12-0511-F35EA1FE0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690" y="457200"/>
            <a:ext cx="2726132" cy="27523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FD2595-DD2D-1DAF-96A4-573A0A294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478" y="3428463"/>
            <a:ext cx="2752344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36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CD9FC-A07F-DF3F-1A06-D7F05AE42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CCFA7C4-CDCE-5711-B772-68880DA73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Bishops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37DBF54-55D1-D053-8750-3DC69057D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move in any number of spaces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capture by landing on a piece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active bishop is a </a:t>
            </a:r>
            <a:r>
              <a:rPr lang="en-US" b="1" u="sng" dirty="0"/>
              <a:t>HAPPY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trapped bishop is a </a:t>
            </a:r>
            <a:r>
              <a:rPr lang="en-US" b="1" u="sng" dirty="0"/>
              <a:t>SAD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bishop can get to the base of a pawn structure, it can </a:t>
            </a:r>
            <a:r>
              <a:rPr lang="en-US" b="1" dirty="0"/>
              <a:t>EAT </a:t>
            </a:r>
            <a:r>
              <a:rPr lang="en-US" b="1" dirty="0" err="1"/>
              <a:t>EAT</a:t>
            </a:r>
            <a:r>
              <a:rPr lang="en-US" b="1" dirty="0"/>
              <a:t> </a:t>
            </a:r>
            <a:r>
              <a:rPr lang="en-US" b="1" dirty="0" err="1"/>
              <a:t>EAT</a:t>
            </a:r>
            <a:r>
              <a:rPr lang="en-US" b="1" dirty="0"/>
              <a:t>!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pairs are useful and strong!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 bishop pair is powerful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 bishop pair can checkmate the King!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D6CE659-3EF8-2EB6-BFE9-4774EB12B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04DFA9A-CDE4-C181-B8E7-D72A952D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CEC3C03-1C0B-B40F-808B-7894411A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3C065D-41FF-6B1C-1256-6B1E201B0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236" y="304263"/>
            <a:ext cx="1428823" cy="8255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FF7D59-A6AD-7B75-FB6F-F9B21823E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27100"/>
            <a:ext cx="2755645" cy="2752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3EC1B2-976C-D2B1-E09F-B6F65C580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69" y="3429000"/>
            <a:ext cx="2752344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74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24AF8-CC35-AB4D-D40F-26057F54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05157C5-3AA5-8DE9-C1C4-D25EFC4E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Pawn Game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3C771B-7031-ADFF-D316-7298FE3420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Try to get a pawn to the 8</a:t>
            </a:r>
            <a:r>
              <a:rPr lang="en-US" sz="2800" baseline="30000" dirty="0"/>
              <a:t>th</a:t>
            </a:r>
            <a:r>
              <a:rPr lang="en-US" sz="2800" dirty="0"/>
              <a:t> rank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Take all of you opponents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Checkmate your opponent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0BDB191-C95C-C408-E777-19B43B07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November 2025, Session 3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5BA84FF-D515-16C8-778B-E0337641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ED5B3F4-2054-14C0-5D7B-5693DFB2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22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05E3429D-1E96-30EA-827D-DD876091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C62962-27C5-5079-DA52-385D2C9A6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525" y="3314701"/>
            <a:ext cx="2749047" cy="2752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93D199-469C-F93A-35FC-78B739D43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0" y="1028701"/>
            <a:ext cx="4572000" cy="457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2477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67426A-9C36-4C9E-B549-AD3B8874F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892726"/>
          </a:xfrm>
        </p:spPr>
        <p:txBody>
          <a:bodyPr/>
          <a:lstStyle/>
          <a:p>
            <a:r>
              <a:rPr lang="en-US" dirty="0"/>
              <a:t>Let’s Play!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9D6F00D-881F-4920-89F9-792BA92E5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6292" y="1785250"/>
            <a:ext cx="5926564" cy="2500206"/>
          </a:xfrm>
        </p:spPr>
        <p:txBody>
          <a:bodyPr>
            <a:normAutofit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Columbiacounty.chess@gmail.com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4D73EFD-BA26-43EF-A3B9-C2877D8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65D80D62-BD66-9300-81CC-B87A0AF0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</p:spTree>
    <p:extLst>
      <p:ext uri="{BB962C8B-B14F-4D97-AF65-F5344CB8AC3E}">
        <p14:creationId xmlns:p14="http://schemas.microsoft.com/office/powerpoint/2010/main" val="279754773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XOVTI">
  <a:themeElements>
    <a:clrScheme name="3D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4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XOVTI" id="{DC540DBD-7FF5-4942-921A-CFF95ECB90AA}" vid="{E72E4198-D957-48FD-B88D-6DAFC89EAF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E232BF-B213-4F24-BBD3-1528B29F12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275531-F059-4661-BC99-5916D631280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6806A6F-3B78-4957-BAA5-95F2FE58D1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Minimal design</Template>
  <TotalTime>393</TotalTime>
  <Words>1210</Words>
  <Application>Microsoft Office PowerPoint</Application>
  <PresentationFormat>Widescreen</PresentationFormat>
  <Paragraphs>245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Aller</vt:lpstr>
      <vt:lpstr>Arial</vt:lpstr>
      <vt:lpstr>Calibri</vt:lpstr>
      <vt:lpstr>Courier New</vt:lpstr>
      <vt:lpstr>Open sans</vt:lpstr>
      <vt:lpstr>Segoe UI</vt:lpstr>
      <vt:lpstr>MinimalXOVTI</vt:lpstr>
      <vt:lpstr>Arrival Activity</vt:lpstr>
      <vt:lpstr>Welcome to the Stevens Creek Elementary Chess Club!</vt:lpstr>
      <vt:lpstr>STCE Chess Club –  Rules and Expectations</vt:lpstr>
      <vt:lpstr>STCE Chess Club – Session 2</vt:lpstr>
      <vt:lpstr>Piece Values</vt:lpstr>
      <vt:lpstr>Piece Values</vt:lpstr>
      <vt:lpstr>Piece Values</vt:lpstr>
      <vt:lpstr>Piece Values</vt:lpstr>
      <vt:lpstr>Piece Values</vt:lpstr>
      <vt:lpstr>Piece Values</vt:lpstr>
      <vt:lpstr>Piece Values</vt:lpstr>
      <vt:lpstr>Pawns – 1 Point</vt:lpstr>
      <vt:lpstr>Pawns – 1 Point</vt:lpstr>
      <vt:lpstr>Pawns – 1 Point</vt:lpstr>
      <vt:lpstr>Pawns – 1 Point</vt:lpstr>
      <vt:lpstr>Pawns – 1 Point</vt:lpstr>
      <vt:lpstr>Bishops – 3 Points</vt:lpstr>
      <vt:lpstr>Bishops – 3 Points</vt:lpstr>
      <vt:lpstr>Bishops – 3 Points</vt:lpstr>
      <vt:lpstr>Bishops – 3 Points</vt:lpstr>
      <vt:lpstr>Bishops – 3 Points</vt:lpstr>
      <vt:lpstr>Pawn Game</vt:lpstr>
      <vt:lpstr>Let’s Play!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Rusty Charles</dc:creator>
  <cp:lastModifiedBy>Rusty Charles</cp:lastModifiedBy>
  <cp:revision>11</cp:revision>
  <dcterms:created xsi:type="dcterms:W3CDTF">2025-09-12T13:04:51Z</dcterms:created>
  <dcterms:modified xsi:type="dcterms:W3CDTF">2025-10-31T15:06:02Z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