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4"/>
  </p:sldMasterIdLst>
  <p:notesMasterIdLst>
    <p:notesMasterId r:id="rId30"/>
  </p:notesMasterIdLst>
  <p:handoutMasterIdLst>
    <p:handoutMasterId r:id="rId31"/>
  </p:handoutMasterIdLst>
  <p:sldIdLst>
    <p:sldId id="369" r:id="rId5"/>
    <p:sldId id="355" r:id="rId6"/>
    <p:sldId id="372" r:id="rId7"/>
    <p:sldId id="397" r:id="rId8"/>
    <p:sldId id="403" r:id="rId9"/>
    <p:sldId id="408" r:id="rId10"/>
    <p:sldId id="412" r:id="rId11"/>
    <p:sldId id="414" r:id="rId12"/>
    <p:sldId id="417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387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3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5026" autoAdjust="0"/>
  </p:normalViewPr>
  <p:slideViewPr>
    <p:cSldViewPr snapToGrid="0">
      <p:cViewPr varScale="1">
        <p:scale>
          <a:sx n="89" d="100"/>
          <a:sy n="89" d="100"/>
        </p:scale>
        <p:origin x="2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A98339-849B-4A1B-94AD-C4117A0FF4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D5E0A-DBC5-4154-AAB7-1A6EB3DE0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0A84D-7040-4B66-A8F2-FF3252F0E77C}" type="datetimeFigureOut">
              <a:rPr lang="en-US" smtClean="0"/>
              <a:t>1/30/2026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0B103-107D-44C7-86CE-09C471DEAD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0EF81-D30D-4180-8B94-1BE496109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B87B-3F29-42F3-B07C-6AC1131073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13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52D08-8B84-4A6F-9F01-611184AC5843}" type="datetimeFigureOut">
              <a:rPr lang="en-US" smtClean="0"/>
              <a:t>1/30/2026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84E0-A62F-42E1-8B0C-7D28DFB478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7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3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2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D3CD3-38EE-D33E-ACCF-1B28E323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2606C-DD79-8519-8419-34FC1711C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4EAB6-D5D2-5823-C406-C935B0444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41C43-E562-2AD0-003E-8A794F66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D9C9-0987-649B-355B-91F18C52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144AA7-CA78-F076-D5BF-66FCF513F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AB033-B605-0BBB-7502-71B71E636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CF734-3220-8ACB-D548-6DEF8CF31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5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4DD0-D66E-B97D-E3A3-B67FE7D5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172C7-FD0E-9DB0-587A-A68B679ED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E19CF-BC9F-E8AB-49DB-438FA0FF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09DAE-34F0-82F3-F53E-889830F1D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5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41151-0F9A-6067-6717-774046D45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765DB-87CA-BC4A-099C-717C7EC27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167DF-0E42-45BD-96FE-C99AE4773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D4859-3B01-E70C-02E3-9F5072F5A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93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94D5-3A9B-4690-7C1A-E99A0C4B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4B491-8459-52DA-3582-89B481D73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DB64C-6CBA-5416-7D5F-F99585A79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7B39E-706A-3750-739A-CED9D6A67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54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D3E74-442F-70FB-3E15-F263BD20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B9070-1973-AA47-5B9A-D454888CB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644AA-8462-EE5B-75A6-76D97D4E7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226C8-DF7E-9ABB-4FED-0AD9E61EA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32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2886D-6BDE-A51C-CEB3-6EC0E9C13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62C37-9D27-DC18-F11F-8C14D50F6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0207AB-C0EA-874C-1C76-0EC14DB22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7566A-E33F-85C0-1AC9-D0B8091F8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9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F127B-F7AE-C99A-A358-FB88E0FB0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6DAAA-93AC-FD69-60C8-0524DFD55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77A74-FAC7-6AB0-7D61-E602C841B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FE4D4-4352-0B57-7419-4BF104173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13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EB35D-045B-0418-A116-2EB66266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D36DA-28CA-472A-1F46-ED8C72F3A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7C1B6-654D-3B12-EF95-131B13F80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C24A7-2E98-4D12-F9C8-9375D1622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0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3A53B-AEAB-DAD1-8A2C-B6E4E0B7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781E1-462E-C190-2C4B-885AD4586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0CC0AE-8EE0-70FA-A6D8-1577949A1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5082E-897A-A186-ABE0-6738BCDED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562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3393-F5EE-4A73-9A7C-F72C42076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46A15-29FD-F3E5-5177-28D78FD78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2C7C5-AF69-CBF0-E74C-03D4E7E79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159EC-107B-9A8D-F4A9-68C948C67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2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A04B-1917-59D7-EF14-9D3EF4ED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28F87-879B-31EA-E9FA-465F53074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A2887-CB3C-53BB-3372-3017CA637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D6168-5C2D-AEF6-6B76-55B1B4AB0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61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24F4C-55BB-F364-A2DD-DFBAFE3E0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F73B4C-6885-C2F2-6485-9F9DFAA0D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21ED3B-8A69-7B67-3B4D-B594D4EBA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95E33-49D8-0A87-564A-39A15A0246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41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F6F7-5E6F-1F0D-1875-3DD7E1DF2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8F22C-1253-B764-F9DB-F14F531CE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E0AEF-D765-EA21-87CB-AFE35BADF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DC5A8-F83E-15BA-37EE-C3832414F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3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8F9D1-6585-1FAF-0BEB-6C8A8393D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0957F5-3399-357A-70F5-6CA35B13F3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985DC-DC39-7A97-54CB-CBFB5DAEE7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49195-B26F-179A-1702-2705EED52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01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52C8-27B2-B33E-374B-DA6FB6D1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820C9C-1F3F-407E-477A-7E550F061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5FEA0-345C-FDC7-35B7-D9D198A00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0157A-6BEA-2DAA-D149-6A6CA9482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356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7D65-7798-F997-5383-48491DBA3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4BB8F-B49B-0F5A-755E-028A9C08F8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00D22-8401-A841-0BFE-58D886FD4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0B0D2-4EA4-E75D-381B-CFBFD836E1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10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AFEA2-2F32-C79D-4281-5E7B4A164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B446D2-2A2A-3908-F1DC-D79D5F5C3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D0AC9-FE8C-6551-35FD-592648F11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A64B3-86CB-35DC-F2E3-A3E501CA7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79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5E93F-18A7-8F66-74FE-F40D74FC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34EFB6-54A9-14FE-3E6F-8C0E2F470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673A1-A1EC-A84D-1583-883D23294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B0534-1B85-1381-82B8-D5A2FC750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96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D86ED-0411-FBF7-92FE-AB9443C26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34AB63-77B6-2007-B9A5-B644D5A47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7B8DAE-6091-98EC-F253-42BE1FE30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9CF8D-7855-74F0-0C54-5B5D632AD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24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70C6-49D5-0575-3E5B-E28201522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90367-59E1-A486-00E4-BC6CAE9B1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882B1-4CA5-7567-0B8A-D2E5D6C74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E5BFF-3B3B-48B5-5B98-BEE0C335E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24F0E-DEC4-4055-BBC2-60E713F4A98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59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29696-2BE8-442F-AE32-06B5202A784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phic 10">
            <a:extLst>
              <a:ext uri="{FF2B5EF4-FFF2-40B4-BE49-F238E27FC236}">
                <a16:creationId xmlns:a16="http://schemas.microsoft.com/office/drawing/2014/main" id="{750609E5-CE3B-4880-AF1C-03AAE8F9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175989" y="443117"/>
            <a:ext cx="1066799" cy="1066799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30A1EBAD-5F9E-43E3-852F-53FD94BE2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3678849" y="710118"/>
            <a:ext cx="485348" cy="48534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2F733F-6A95-4365-941D-3C310EC06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949364" y="328201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F2624E7-C182-4BF3-A1CE-10E080235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575423"/>
            <a:ext cx="5435027" cy="323457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5400">
                <a:solidFill>
                  <a:srgbClr val="FFFFFF"/>
                </a:solidFill>
              </a:rPr>
              <a:t>Click to edit Master title style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2E173997-1548-44F7-B0A4-108B77F0B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6" y="4004423"/>
            <a:ext cx="5435026" cy="2278154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</a:rPr>
              <a:t>Click to edit Master subtitle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7" name="Picture Placeholder 34">
            <a:extLst>
              <a:ext uri="{FF2B5EF4-FFF2-40B4-BE49-F238E27FC236}">
                <a16:creationId xmlns:a16="http://schemas.microsoft.com/office/drawing/2014/main" id="{A37CD930-076A-4257-8800-922EDF1A0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7600" y="574675"/>
            <a:ext cx="5445125" cy="574992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B17F4254-E7F3-482D-83B2-F40E678D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2/2/20XX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69A3213B-8554-4293-925C-3977950B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E6081EFA-FDDB-48B1-8F8F-506DAA8F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A5EAFD9-C10D-423D-877A-A7E344B8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725987" y="6085893"/>
            <a:ext cx="261660" cy="26166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52E34FD-F45A-4FC4-A537-1CD327317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234728" y="5325178"/>
            <a:ext cx="418430" cy="418430"/>
          </a:xfrm>
          <a:prstGeom prst="ellipse">
            <a:avLst/>
          </a:prstGeom>
          <a:solidFill>
            <a:schemeClr val="accent5"/>
          </a:solidFill>
          <a:ln w="3848" cap="flat">
            <a:noFill/>
            <a:prstDash val="solid"/>
            <a:miter/>
          </a:ln>
          <a:effectLst>
            <a:outerShdw blurRad="101600" dist="38100" dir="16200000" rotWithShape="0">
              <a:srgbClr val="000000">
                <a:alpha val="2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0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BE28B89-23CB-4E2C-9090-24A7CDF75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986" y="173174"/>
            <a:ext cx="11687253" cy="6145490"/>
            <a:chOff x="127986" y="173174"/>
            <a:chExt cx="11687253" cy="6145490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26535BF8-E789-4325-8C4F-264426E02116}"/>
                </a:ext>
              </a:extLst>
            </p:cNvPr>
            <p:cNvSpPr/>
            <p:nvPr/>
          </p:nvSpPr>
          <p:spPr>
            <a:xfrm rot="18900000" flipH="1">
              <a:off x="10799652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B78DBD66-1754-4720-8E59-A61B23F58E27}"/>
                </a:ext>
              </a:extLst>
            </p:cNvPr>
            <p:cNvSpPr/>
            <p:nvPr/>
          </p:nvSpPr>
          <p:spPr>
            <a:xfrm rot="10800000" flipH="1">
              <a:off x="10187575" y="200771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75D17540-387A-482A-B432-46A1EFB58756}"/>
                </a:ext>
              </a:extLst>
            </p:cNvPr>
            <p:cNvSpPr/>
            <p:nvPr/>
          </p:nvSpPr>
          <p:spPr>
            <a:xfrm rot="10800000" flipH="1">
              <a:off x="127986" y="6031517"/>
              <a:ext cx="287147" cy="287147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E29BA681-D191-4B3E-B7AD-D4DD1956C66B}"/>
                </a:ext>
              </a:extLst>
            </p:cNvPr>
            <p:cNvSpPr/>
            <p:nvPr/>
          </p:nvSpPr>
          <p:spPr>
            <a:xfrm rot="10800000" flipH="1">
              <a:off x="9714204" y="733387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B0E8379E-F532-476C-8A66-79F96DB2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44786"/>
            <a:ext cx="6400800" cy="1683971"/>
          </a:xfrm>
        </p:spPr>
        <p:txBody>
          <a:bodyPr anchor="b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C1B7FDD6-4D3A-4AE1-B7D0-86DC45B0E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574675"/>
            <a:ext cx="4022725" cy="186736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Picture Placeholder 24">
            <a:extLst>
              <a:ext uri="{FF2B5EF4-FFF2-40B4-BE49-F238E27FC236}">
                <a16:creationId xmlns:a16="http://schemas.microsoft.com/office/drawing/2014/main" id="{31A33AED-20A4-4373-814A-DA708A6CBE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925" y="2519163"/>
            <a:ext cx="4022725" cy="184304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912C8FB0-089E-45C8-820C-1DB37CF6ED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925" y="4439331"/>
            <a:ext cx="4022725" cy="187933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7E06B4D-C658-4E45-A3F7-F9764B19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2409776"/>
            <a:ext cx="6400800" cy="3714837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/>
            </a:lvl1pPr>
          </a:lstStyle>
          <a:p>
            <a:pPr lvl="0">
              <a:lnSpc>
                <a:spcPct val="120000"/>
              </a:lnSpc>
              <a:buFont typeface="Aller" panose="020B0603020203020204" pitchFamily="34" charset="0"/>
              <a:buChar char="+"/>
            </a:pPr>
            <a:r>
              <a:rPr lang="en-US" sz="1800">
                <a:cs typeface="Segoe UI" panose="020B0502040204020203" pitchFamily="34" charset="0"/>
              </a:rPr>
              <a:t>Click to edit Master text styles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15A75550-8D38-4A9F-85E4-7A0AAC04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38B8FA61-4080-4FE6-A841-33EBEFFA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D100CF52-3E48-4F45-8364-508D4B71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6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Graphic 10">
            <a:extLst>
              <a:ext uri="{FF2B5EF4-FFF2-40B4-BE49-F238E27FC236}">
                <a16:creationId xmlns:a16="http://schemas.microsoft.com/office/drawing/2014/main" id="{700F5C96-E2D7-4D19-99B6-D56001B8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0891156" y="241085"/>
            <a:ext cx="925287" cy="92528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C3AFF211-012D-43E4-B59F-BAFA07FEE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734076" y="1394142"/>
            <a:ext cx="261660" cy="261660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25CA5D-5FF0-4FEA-A2FC-2239486D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502704"/>
          </a:xfrm>
        </p:spPr>
        <p:txBody>
          <a:bodyPr anchor="ctr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6CE4-35AA-4B7D-B1D9-AFEC56F1F9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1" y="2286000"/>
            <a:ext cx="5435600" cy="40052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800" baseline="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CA50A35E-7645-4F70-8ADA-229A6593E7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7125" y="2286000"/>
            <a:ext cx="5435600" cy="4038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190A104-68BF-4430-B596-8DF4AAFD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8CCC4275-F340-400B-8C07-11B2A7B2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9C38366E-8B47-475F-9F64-91C075E2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DDE94BA-93DF-4A00-A48C-185D23B2F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0848" y="728905"/>
            <a:ext cx="5922952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DBB12C2-98A6-4E7C-8122-E2EE21BFC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967" y="4072044"/>
            <a:ext cx="5942079" cy="1495379"/>
          </a:xfrm>
        </p:spPr>
        <p:txBody>
          <a:bodyPr/>
          <a:lstStyle>
            <a:lvl1pPr marL="0" indent="0">
              <a:buClr>
                <a:schemeClr val="accent6"/>
              </a:buClr>
              <a:buNone/>
              <a:defRPr/>
            </a:lvl1pPr>
          </a:lstStyle>
          <a:p>
            <a:pPr algn="l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Date Placeholder 10">
            <a:extLst>
              <a:ext uri="{FF2B5EF4-FFF2-40B4-BE49-F238E27FC236}">
                <a16:creationId xmlns:a16="http://schemas.microsoft.com/office/drawing/2014/main" id="{AC49D1E9-8FDA-48E9-88F2-80DF0F22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11">
            <a:extLst>
              <a:ext uri="{FF2B5EF4-FFF2-40B4-BE49-F238E27FC236}">
                <a16:creationId xmlns:a16="http://schemas.microsoft.com/office/drawing/2014/main" id="{C4FC0EA3-7981-40EF-88D1-1AAF5E60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2">
            <a:extLst>
              <a:ext uri="{FF2B5EF4-FFF2-40B4-BE49-F238E27FC236}">
                <a16:creationId xmlns:a16="http://schemas.microsoft.com/office/drawing/2014/main" id="{E6BA146E-DA8D-460D-962E-8D54A903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93F340-CFEF-4E87-A7A5-E9177B914D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9450" y="574675"/>
            <a:ext cx="4311650" cy="2820988"/>
          </a:xfrm>
          <a:custGeom>
            <a:avLst/>
            <a:gdLst>
              <a:gd name="connsiteX0" fmla="*/ 337233 w 4311650"/>
              <a:gd name="connsiteY0" fmla="*/ 0 h 2820988"/>
              <a:gd name="connsiteX1" fmla="*/ 1035594 w 4311650"/>
              <a:gd name="connsiteY1" fmla="*/ 0 h 2820988"/>
              <a:gd name="connsiteX2" fmla="*/ 1035443 w 4311650"/>
              <a:gd name="connsiteY2" fmla="*/ 749 h 2820988"/>
              <a:gd name="connsiteX3" fmla="*/ 1209844 w 4311650"/>
              <a:gd name="connsiteY3" fmla="*/ 175150 h 2820988"/>
              <a:gd name="connsiteX4" fmla="*/ 1384245 w 4311650"/>
              <a:gd name="connsiteY4" fmla="*/ 749 h 2820988"/>
              <a:gd name="connsiteX5" fmla="*/ 1384094 w 4311650"/>
              <a:gd name="connsiteY5" fmla="*/ 0 h 2820988"/>
              <a:gd name="connsiteX6" fmla="*/ 4311650 w 4311650"/>
              <a:gd name="connsiteY6" fmla="*/ 0 h 2820988"/>
              <a:gd name="connsiteX7" fmla="*/ 4311650 w 4311650"/>
              <a:gd name="connsiteY7" fmla="*/ 2820988 h 2820988"/>
              <a:gd name="connsiteX8" fmla="*/ 0 w 4311650"/>
              <a:gd name="connsiteY8" fmla="*/ 2820988 h 2820988"/>
              <a:gd name="connsiteX9" fmla="*/ 0 w 4311650"/>
              <a:gd name="connsiteY9" fmla="*/ 337233 h 2820988"/>
              <a:gd name="connsiteX10" fmla="*/ 100372 w 4311650"/>
              <a:gd name="connsiteY10" fmla="*/ 236861 h 2820988"/>
              <a:gd name="connsiteX11" fmla="*/ 328865 w 4311650"/>
              <a:gd name="connsiteY11" fmla="*/ 465355 h 2820988"/>
              <a:gd name="connsiteX12" fmla="*/ 459438 w 4311650"/>
              <a:gd name="connsiteY12" fmla="*/ 465355 h 2820988"/>
              <a:gd name="connsiteX13" fmla="*/ 459438 w 4311650"/>
              <a:gd name="connsiteY13" fmla="*/ 334783 h 2820988"/>
              <a:gd name="connsiteX14" fmla="*/ 230944 w 4311650"/>
              <a:gd name="connsiteY14" fmla="*/ 106289 h 282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11650" h="2820988">
                <a:moveTo>
                  <a:pt x="337233" y="0"/>
                </a:moveTo>
                <a:lnTo>
                  <a:pt x="1035594" y="0"/>
                </a:lnTo>
                <a:lnTo>
                  <a:pt x="1035443" y="749"/>
                </a:lnTo>
                <a:cubicBezTo>
                  <a:pt x="1035443" y="97068"/>
                  <a:pt x="1113525" y="175150"/>
                  <a:pt x="1209844" y="175150"/>
                </a:cubicBezTo>
                <a:cubicBezTo>
                  <a:pt x="1306163" y="175150"/>
                  <a:pt x="1384245" y="97068"/>
                  <a:pt x="1384245" y="749"/>
                </a:cubicBezTo>
                <a:lnTo>
                  <a:pt x="1384094" y="0"/>
                </a:lnTo>
                <a:lnTo>
                  <a:pt x="4311650" y="0"/>
                </a:lnTo>
                <a:lnTo>
                  <a:pt x="4311650" y="2820988"/>
                </a:lnTo>
                <a:lnTo>
                  <a:pt x="0" y="2820988"/>
                </a:lnTo>
                <a:lnTo>
                  <a:pt x="0" y="337233"/>
                </a:lnTo>
                <a:lnTo>
                  <a:pt x="100372" y="236861"/>
                </a:lnTo>
                <a:lnTo>
                  <a:pt x="328865" y="465355"/>
                </a:lnTo>
                <a:cubicBezTo>
                  <a:pt x="364921" y="501411"/>
                  <a:pt x="423382" y="501411"/>
                  <a:pt x="459438" y="465355"/>
                </a:cubicBezTo>
                <a:cubicBezTo>
                  <a:pt x="495494" y="429299"/>
                  <a:pt x="495498" y="370842"/>
                  <a:pt x="459438" y="334783"/>
                </a:cubicBezTo>
                <a:lnTo>
                  <a:pt x="230944" y="10628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E34FBF6-A149-4B42-B3B9-271F169AFF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9450" y="3487738"/>
            <a:ext cx="4311650" cy="2833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DB6B12-76FD-4280-86DE-B351366A1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5908" y="173174"/>
            <a:ext cx="1797787" cy="1668695"/>
            <a:chOff x="265908" y="173174"/>
            <a:chExt cx="1797787" cy="1668695"/>
          </a:xfrm>
        </p:grpSpPr>
        <p:sp useBgFill="1">
          <p:nvSpPr>
            <p:cNvPr id="21" name="Graphic 10">
              <a:extLst>
                <a:ext uri="{FF2B5EF4-FFF2-40B4-BE49-F238E27FC236}">
                  <a16:creationId xmlns:a16="http://schemas.microsoft.com/office/drawing/2014/main" id="{0DCFA73E-0BBC-4BDD-A0D3-396BC9C659B0}"/>
                </a:ext>
              </a:extLst>
            </p:cNvPr>
            <p:cNvSpPr/>
            <p:nvPr/>
          </p:nvSpPr>
          <p:spPr>
            <a:xfrm rot="2700000">
              <a:off x="272028" y="173174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CA1CA5DB-AEE4-4355-8599-F7BD50C85C79}"/>
                </a:ext>
              </a:extLst>
            </p:cNvPr>
            <p:cNvSpPr/>
            <p:nvPr/>
          </p:nvSpPr>
          <p:spPr>
            <a:xfrm rot="10800000">
              <a:off x="265908" y="1557961"/>
              <a:ext cx="283908" cy="283908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005B60E-16D1-4A97-8788-9718DAF6AA95}"/>
                </a:ext>
              </a:extLst>
            </p:cNvPr>
            <p:cNvSpPr/>
            <p:nvPr/>
          </p:nvSpPr>
          <p:spPr>
            <a:xfrm rot="10800000">
              <a:off x="1714894" y="401024"/>
              <a:ext cx="348801" cy="348801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6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FE2DC9A-7C93-4FE3-B388-FB7A243D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8A406E-B859-428A-BEC7-33F294F0F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3B215ABC-BA07-4988-85DE-DE8F4BC0E073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D909885A-5D3C-4D71-A937-69B3D935C302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1C2CCEA3-5FBC-4911-BC8F-47522E1C7A48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8" name="Date Placeholder 2">
            <a:extLst>
              <a:ext uri="{FF2B5EF4-FFF2-40B4-BE49-F238E27FC236}">
                <a16:creationId xmlns:a16="http://schemas.microsoft.com/office/drawing/2014/main" id="{CEBDC8E3-DB7D-444D-B9B6-36628B96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04CF7828-4D00-4A80-A2C2-488A6CBE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1A7427F8-39B8-4BCB-8133-43D6D1AB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EF69E-6727-40D9-9752-CE0768FA07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52625"/>
            <a:ext cx="9521825" cy="40497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14203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693AFB7-EE11-42A5-A443-CEE87284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386498"/>
          </a:xfrm>
        </p:spPr>
        <p:txBody>
          <a:bodyPr anchor="ctr">
            <a:normAutofit/>
          </a:bodyPr>
          <a:lstStyle>
            <a:lvl1pPr algn="ctr">
              <a:defRPr/>
            </a:lvl1pPr>
          </a:lstStyle>
          <a:p>
            <a:pPr algn="ctr"/>
            <a:r>
              <a:rPr lang="en-US">
                <a:latin typeface="Aller" panose="020B0603020203020204" pitchFamily="34" charset="0"/>
                <a:cs typeface="Segoe UI" panose="020B0502040204020203" pitchFamily="34" charset="0"/>
              </a:rPr>
              <a:t>Click to edit Master title style</a:t>
            </a:r>
            <a:endParaRPr lang="en-US" dirty="0">
              <a:latin typeface="Aller" panose="020B06030202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365C1B-8502-4C76-A183-977A61681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8" name="Graphic 10">
              <a:extLst>
                <a:ext uri="{FF2B5EF4-FFF2-40B4-BE49-F238E27FC236}">
                  <a16:creationId xmlns:a16="http://schemas.microsoft.com/office/drawing/2014/main" id="{8B301D95-DC48-420E-A7BA-A8B0209F7CC6}"/>
                </a:ext>
              </a:extLst>
            </p:cNvPr>
            <p:cNvSpPr/>
            <p:nvPr/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9" name="Oval 8">
              <a:extLst>
                <a:ext uri="{FF2B5EF4-FFF2-40B4-BE49-F238E27FC236}">
                  <a16:creationId xmlns:a16="http://schemas.microsoft.com/office/drawing/2014/main" id="{4437A3E9-B343-4F63-8EB3-E20E196ADA6F}"/>
                </a:ext>
              </a:extLst>
            </p:cNvPr>
            <p:cNvSpPr/>
            <p:nvPr/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0" name="Oval 9">
              <a:extLst>
                <a:ext uri="{FF2B5EF4-FFF2-40B4-BE49-F238E27FC236}">
                  <a16:creationId xmlns:a16="http://schemas.microsoft.com/office/drawing/2014/main" id="{1CE068AC-F212-42BF-A1F0-707A57D7DE65}"/>
                </a:ext>
              </a:extLst>
            </p:cNvPr>
            <p:cNvSpPr/>
            <p:nvPr/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0538589D-580E-49A3-9B5F-41A31152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AFEC8BE-6E4C-4E48-A75A-8F63DDB2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CE8A72A-AC7D-4CE3-9724-0A703AEE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0B9E2-00B0-4447-A8A1-C344DC673C6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125" y="2362200"/>
            <a:ext cx="8639175" cy="33147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4336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A9F27B-681F-4AFD-B774-93B4D7E7C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11106150" cy="6303588"/>
          </a:xfrm>
          <a:custGeom>
            <a:avLst/>
            <a:gdLst>
              <a:gd name="connsiteX0" fmla="*/ 0 w 11106150"/>
              <a:gd name="connsiteY0" fmla="*/ 0 h 6303588"/>
              <a:gd name="connsiteX1" fmla="*/ 11106150 w 11106150"/>
              <a:gd name="connsiteY1" fmla="*/ 0 h 6303588"/>
              <a:gd name="connsiteX2" fmla="*/ 11106150 w 11106150"/>
              <a:gd name="connsiteY2" fmla="*/ 5562639 h 6303588"/>
              <a:gd name="connsiteX3" fmla="*/ 11105955 w 11106150"/>
              <a:gd name="connsiteY3" fmla="*/ 5562599 h 6303588"/>
              <a:gd name="connsiteX4" fmla="*/ 10938762 w 11106150"/>
              <a:gd name="connsiteY4" fmla="*/ 5729792 h 6303588"/>
              <a:gd name="connsiteX5" fmla="*/ 11105955 w 11106150"/>
              <a:gd name="connsiteY5" fmla="*/ 5896985 h 6303588"/>
              <a:gd name="connsiteX6" fmla="*/ 11106150 w 11106150"/>
              <a:gd name="connsiteY6" fmla="*/ 5896946 h 6303588"/>
              <a:gd name="connsiteX7" fmla="*/ 11106150 w 11106150"/>
              <a:gd name="connsiteY7" fmla="*/ 6303588 h 6303588"/>
              <a:gd name="connsiteX8" fmla="*/ 0 w 11106150"/>
              <a:gd name="connsiteY8" fmla="*/ 6303588 h 6303588"/>
              <a:gd name="connsiteX9" fmla="*/ 0 w 11106150"/>
              <a:gd name="connsiteY9" fmla="*/ 1178324 h 6303588"/>
              <a:gd name="connsiteX10" fmla="*/ 195 w 11106150"/>
              <a:gd name="connsiteY10" fmla="*/ 1178130 h 6303588"/>
              <a:gd name="connsiteX11" fmla="*/ 194290 w 11106150"/>
              <a:gd name="connsiteY11" fmla="*/ 1372225 h 6303588"/>
              <a:gd name="connsiteX12" fmla="*/ 305205 w 11106150"/>
              <a:gd name="connsiteY12" fmla="*/ 1372225 h 6303588"/>
              <a:gd name="connsiteX13" fmla="*/ 305205 w 11106150"/>
              <a:gd name="connsiteY13" fmla="*/ 1261310 h 6303588"/>
              <a:gd name="connsiteX14" fmla="*/ 111110 w 11106150"/>
              <a:gd name="connsiteY14" fmla="*/ 1067214 h 6303588"/>
              <a:gd name="connsiteX15" fmla="*/ 305202 w 11106150"/>
              <a:gd name="connsiteY15" fmla="*/ 873123 h 6303588"/>
              <a:gd name="connsiteX16" fmla="*/ 305202 w 11106150"/>
              <a:gd name="connsiteY16" fmla="*/ 762207 h 6303588"/>
              <a:gd name="connsiteX17" fmla="*/ 194286 w 11106150"/>
              <a:gd name="connsiteY17" fmla="*/ 762207 h 6303588"/>
              <a:gd name="connsiteX18" fmla="*/ 191 w 11106150"/>
              <a:gd name="connsiteY18" fmla="*/ 956302 h 6303588"/>
              <a:gd name="connsiteX19" fmla="*/ 0 w 11106150"/>
              <a:gd name="connsiteY19" fmla="*/ 956111 h 630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106150" h="6303588">
                <a:moveTo>
                  <a:pt x="0" y="0"/>
                </a:moveTo>
                <a:lnTo>
                  <a:pt x="11106150" y="0"/>
                </a:lnTo>
                <a:lnTo>
                  <a:pt x="11106150" y="5562639"/>
                </a:lnTo>
                <a:lnTo>
                  <a:pt x="11105955" y="5562599"/>
                </a:lnTo>
                <a:cubicBezTo>
                  <a:pt x="11013617" y="5562599"/>
                  <a:pt x="10938762" y="5637454"/>
                  <a:pt x="10938762" y="5729792"/>
                </a:cubicBezTo>
                <a:cubicBezTo>
                  <a:pt x="10938762" y="5822130"/>
                  <a:pt x="11013617" y="5896985"/>
                  <a:pt x="11105955" y="5896985"/>
                </a:cubicBezTo>
                <a:lnTo>
                  <a:pt x="11106150" y="5896946"/>
                </a:lnTo>
                <a:lnTo>
                  <a:pt x="11106150" y="6303588"/>
                </a:lnTo>
                <a:lnTo>
                  <a:pt x="0" y="6303588"/>
                </a:lnTo>
                <a:lnTo>
                  <a:pt x="0" y="1178324"/>
                </a:lnTo>
                <a:lnTo>
                  <a:pt x="195" y="1178130"/>
                </a:lnTo>
                <a:lnTo>
                  <a:pt x="194290" y="1372225"/>
                </a:lnTo>
                <a:cubicBezTo>
                  <a:pt x="224917" y="1402853"/>
                  <a:pt x="274577" y="1402853"/>
                  <a:pt x="305205" y="1372225"/>
                </a:cubicBezTo>
                <a:cubicBezTo>
                  <a:pt x="335833" y="1341597"/>
                  <a:pt x="335836" y="1291941"/>
                  <a:pt x="305205" y="1261310"/>
                </a:cubicBezTo>
                <a:lnTo>
                  <a:pt x="111110" y="1067214"/>
                </a:lnTo>
                <a:lnTo>
                  <a:pt x="305202" y="873123"/>
                </a:lnTo>
                <a:cubicBezTo>
                  <a:pt x="335830" y="842495"/>
                  <a:pt x="335833" y="792838"/>
                  <a:pt x="305202" y="762207"/>
                </a:cubicBezTo>
                <a:cubicBezTo>
                  <a:pt x="274574" y="731580"/>
                  <a:pt x="224914" y="731580"/>
                  <a:pt x="194286" y="762207"/>
                </a:cubicBezTo>
                <a:lnTo>
                  <a:pt x="191" y="956302"/>
                </a:lnTo>
                <a:lnTo>
                  <a:pt x="0" y="956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F2BD1-012F-4FC1-8150-5ABFB71D8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9675" y="1188084"/>
            <a:ext cx="4886325" cy="3353435"/>
          </a:xfrm>
        </p:spPr>
        <p:txBody>
          <a:bodyPr anchor="t"/>
          <a:lstStyle>
            <a:lvl1pPr>
              <a:lnSpc>
                <a:spcPct val="110000"/>
              </a:lnSpc>
              <a:spcBef>
                <a:spcPts val="1000"/>
              </a:spcBef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A5CDEBD-7143-4A5E-8992-1CC22CCB7D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4744720"/>
            <a:ext cx="4886325" cy="8026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310B848-1DD7-4FAE-9A29-A903AB28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C4EABCE6-B9A0-4478-8470-10FE3275E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7BC00746-548B-44E3-BCF4-D999C038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47AB42-9344-4388-8186-987D011AC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72" y="635870"/>
            <a:ext cx="11704301" cy="5261115"/>
            <a:chOff x="111772" y="635870"/>
            <a:chExt cx="11704301" cy="52611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AF670C5B-6404-41AC-9E4B-7079704AD98F}"/>
                </a:ext>
              </a:extLst>
            </p:cNvPr>
            <p:cNvSpPr/>
            <p:nvPr/>
          </p:nvSpPr>
          <p:spPr>
            <a:xfrm rot="2700000">
              <a:off x="111772" y="635870"/>
              <a:ext cx="862695" cy="862695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Oval 19">
              <a:extLst>
                <a:ext uri="{FF2B5EF4-FFF2-40B4-BE49-F238E27FC236}">
                  <a16:creationId xmlns:a16="http://schemas.microsoft.com/office/drawing/2014/main" id="{06EEC11D-FD72-4E2C-9BE7-0ADDCC1FCDA0}"/>
                </a:ext>
              </a:extLst>
            </p:cNvPr>
            <p:cNvSpPr/>
            <p:nvPr/>
          </p:nvSpPr>
          <p:spPr>
            <a:xfrm rot="10800000">
              <a:off x="11481688" y="5562600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57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C926DD1-2816-4B16-9809-3DD34B7D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584E3F-FDB4-479B-BC59-3152EAFFA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192E3F94-4B07-4FE3-90A9-AF47C6013652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62F713CE-DF71-4FAD-B02B-77E8F93B0926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CC3EC1C1-7E3D-4CDF-A1AA-25385A5AA5D8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8B388008-154C-4BD4-8E16-D1CB0E1DD6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355FD3E6-3F42-47F9-9F0F-A5E7C7CBF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585F908B-6798-4558-9125-E8DBC196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1084A-D16F-4367-BA81-D50E03436FD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525" y="1962150"/>
            <a:ext cx="11407775" cy="43513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94351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85333DF-B319-4AE9-B2FF-17CB683E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786"/>
            <a:ext cx="11238346" cy="836339"/>
          </a:xfrm>
        </p:spPr>
        <p:txBody>
          <a:bodyPr anchor="t">
            <a:normAutofit/>
          </a:bodyPr>
          <a:lstStyle/>
          <a:p>
            <a:r>
              <a:rPr lang="en-US">
                <a:cs typeface="Segoe UI" panose="020B0502040204020203" pitchFamily="34" charset="0"/>
              </a:rPr>
              <a:t>Click to edit Master title style</a:t>
            </a:r>
            <a:endParaRPr lang="en-US" dirty="0">
              <a:cs typeface="Segoe UI" panose="020B050204020402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3F11C6D-F71D-4B7F-AD15-0A80B92C5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34054" y="381222"/>
            <a:ext cx="1776608" cy="1547254"/>
            <a:chOff x="10134054" y="381222"/>
            <a:chExt cx="1776608" cy="1547254"/>
          </a:xfrm>
        </p:grpSpPr>
        <p:sp useBgFill="1">
          <p:nvSpPr>
            <p:cNvPr id="10" name="Graphic 10">
              <a:extLst>
                <a:ext uri="{FF2B5EF4-FFF2-40B4-BE49-F238E27FC236}">
                  <a16:creationId xmlns:a16="http://schemas.microsoft.com/office/drawing/2014/main" id="{F52E1B51-6BF3-46E9-83D0-40BE41AA989E}"/>
                </a:ext>
              </a:extLst>
            </p:cNvPr>
            <p:cNvSpPr/>
            <p:nvPr/>
          </p:nvSpPr>
          <p:spPr>
            <a:xfrm rot="2700000">
              <a:off x="1089507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id="{C1A0293A-61AB-498F-82D7-9E412D08B068}"/>
                </a:ext>
              </a:extLst>
            </p:cNvPr>
            <p:cNvSpPr/>
            <p:nvPr/>
          </p:nvSpPr>
          <p:spPr>
            <a:xfrm rot="10800000">
              <a:off x="1031836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CB8032AC-458F-4F48-BA3C-C13B0F57919F}"/>
                </a:ext>
              </a:extLst>
            </p:cNvPr>
            <p:cNvSpPr/>
            <p:nvPr/>
          </p:nvSpPr>
          <p:spPr>
            <a:xfrm rot="10800000">
              <a:off x="10134054" y="381222"/>
              <a:ext cx="544496" cy="54449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AE2E565-A9C5-4946-9768-81039DDD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9F6BD62A-8CCF-46F6-87F7-FCCDDA65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B6E5353-4510-49A8-9DF3-C3BD16C5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017C2-1A42-4672-97A5-440ECADBAD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401" y="2105024"/>
            <a:ext cx="11125200" cy="40100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70666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1B714E7-4FD4-46B0-8831-48EB663CF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28748170-3B03-4983-B18A-BD3434F6A1E0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8763577F-7D99-42DD-8DEE-6CC576187D1E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4EF5F2E5-90C0-417E-8B26-0927E3086B9A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648150F6-4F74-4696-AF2C-455208042AA2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F341ACE-BA74-497F-B0A2-112DCBB2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3858BEB-3028-46B2-A113-0312EFEC2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2541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4B6002D-221D-4D66-93ED-DAD87E647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2191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37B583B4-9EAA-4C7A-8DE1-DF310A0D24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7397" y="2346854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694B9F6A-3683-47F2-8548-EA26CEADE5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7047" y="2899269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1FDFCFD6-336A-4319-8946-39E7EC2C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EDA87BDB-4AAD-4508-9D8E-9413194A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972B28B4-16BA-417A-B46D-DBD7D41F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08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3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8A1D0A1-1FD1-4F94-B2C0-06C2E203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3404" y="225822"/>
            <a:ext cx="1847971" cy="2438142"/>
            <a:chOff x="183404" y="225822"/>
            <a:chExt cx="1847971" cy="2438142"/>
          </a:xfrm>
        </p:grpSpPr>
        <p:sp useBgFill="1">
          <p:nvSpPr>
            <p:cNvPr id="11" name="Graphic 10">
              <a:extLst>
                <a:ext uri="{FF2B5EF4-FFF2-40B4-BE49-F238E27FC236}">
                  <a16:creationId xmlns:a16="http://schemas.microsoft.com/office/drawing/2014/main" id="{58CFF91A-90A9-4CD1-A803-636F9F1304A4}"/>
                </a:ext>
              </a:extLst>
            </p:cNvPr>
            <p:cNvSpPr/>
            <p:nvPr/>
          </p:nvSpPr>
          <p:spPr>
            <a:xfrm rot="2700000">
              <a:off x="304800" y="965970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2" name="Oval 11">
              <a:extLst>
                <a:ext uri="{FF2B5EF4-FFF2-40B4-BE49-F238E27FC236}">
                  <a16:creationId xmlns:a16="http://schemas.microsoft.com/office/drawing/2014/main" id="{4FBC4BC7-0780-43F3-A67A-65EB564F696D}"/>
                </a:ext>
              </a:extLst>
            </p:cNvPr>
            <p:cNvSpPr/>
            <p:nvPr/>
          </p:nvSpPr>
          <p:spPr>
            <a:xfrm rot="10800000">
              <a:off x="1815651" y="1342540"/>
              <a:ext cx="215724" cy="215724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3" name="Oval 12">
              <a:extLst>
                <a:ext uri="{FF2B5EF4-FFF2-40B4-BE49-F238E27FC236}">
                  <a16:creationId xmlns:a16="http://schemas.microsoft.com/office/drawing/2014/main" id="{1CE0ABAF-CF8C-4E0D-A844-F01B6E85B2E3}"/>
                </a:ext>
              </a:extLst>
            </p:cNvPr>
            <p:cNvSpPr/>
            <p:nvPr/>
          </p:nvSpPr>
          <p:spPr>
            <a:xfrm rot="10800000">
              <a:off x="183404" y="225822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4" name="Oval 13">
              <a:extLst>
                <a:ext uri="{FF2B5EF4-FFF2-40B4-BE49-F238E27FC236}">
                  <a16:creationId xmlns:a16="http://schemas.microsoft.com/office/drawing/2014/main" id="{5E894DEB-17BA-46D9-AF52-DFC04FC4E93A}"/>
                </a:ext>
              </a:extLst>
            </p:cNvPr>
            <p:cNvSpPr/>
            <p:nvPr/>
          </p:nvSpPr>
          <p:spPr>
            <a:xfrm rot="10800000">
              <a:off x="583574" y="2333139"/>
              <a:ext cx="330825" cy="33082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AFDACD-10D0-493F-9AA6-0C0AC883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7"/>
            <a:ext cx="10531448" cy="1490825"/>
          </a:xfrm>
        </p:spPr>
        <p:txBody>
          <a:bodyPr anchor="ctr"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" panose="020B0502040204020203" pitchFamily="34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" panose="020B0502040204020203" pitchFamily="34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FCFF65AC-D857-44D4-8C75-42685EEC82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BC02743-732C-4B86-AB3D-5C05A02D0D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01F8B39A-529F-4E49-AE13-52EC4704D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3829" y="2346854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A6AE7B0-4281-44CE-83E8-FF70EB548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899269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D1E92C6-323C-467F-8117-84624685E7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017" y="2333139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E292D7CF-B506-4D5A-9747-949D560789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885554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3"/>
              </a:buClr>
              <a:buFontTx/>
              <a:buChar char="+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39C4FF29-BCBF-4D15-B2D8-AE2E1F38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08F6E4A-924F-4513-8E2C-B2815410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54E5349C-86B2-431A-A9BA-60665D17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4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Oval 8">
            <a:extLst>
              <a:ext uri="{FF2B5EF4-FFF2-40B4-BE49-F238E27FC236}">
                <a16:creationId xmlns:a16="http://schemas.microsoft.com/office/drawing/2014/main" id="{CE03E97F-76F9-45EC-AE80-C1D5F8B5A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2422250" y="1219200"/>
            <a:ext cx="373689" cy="373689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Graphic 10">
            <a:extLst>
              <a:ext uri="{FF2B5EF4-FFF2-40B4-BE49-F238E27FC236}">
                <a16:creationId xmlns:a16="http://schemas.microsoft.com/office/drawing/2014/main" id="{C3FCAC5B-085B-4039-869E-017D5522A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145890" y="28456"/>
            <a:ext cx="1977027" cy="197702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A51163-2B3E-42EC-9F43-B0BBBAB5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0A2EA-07DC-44D9-B650-F1F2DC25B0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754" y="4092681"/>
            <a:ext cx="5926564" cy="250020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Date Placeholder 10">
            <a:extLst>
              <a:ext uri="{FF2B5EF4-FFF2-40B4-BE49-F238E27FC236}">
                <a16:creationId xmlns:a16="http://schemas.microsoft.com/office/drawing/2014/main" id="{79CBD6DC-50A5-42AC-B06C-16CD14A3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16" name="Footer Placeholder 11">
            <a:extLst>
              <a:ext uri="{FF2B5EF4-FFF2-40B4-BE49-F238E27FC236}">
                <a16:creationId xmlns:a16="http://schemas.microsoft.com/office/drawing/2014/main" id="{AEB7CDBA-0E82-4480-9708-7E305596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00800"/>
            <a:ext cx="3657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AE4B01-8A3C-46A5-A1F0-E67DE4EC8A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31075" y="0"/>
            <a:ext cx="4860925" cy="6858000"/>
          </a:xfrm>
          <a:custGeom>
            <a:avLst/>
            <a:gdLst>
              <a:gd name="connsiteX0" fmla="*/ 0 w 4860925"/>
              <a:gd name="connsiteY0" fmla="*/ 0 h 6858000"/>
              <a:gd name="connsiteX1" fmla="*/ 4860925 w 4860925"/>
              <a:gd name="connsiteY1" fmla="*/ 0 h 6858000"/>
              <a:gd name="connsiteX2" fmla="*/ 4860925 w 4860925"/>
              <a:gd name="connsiteY2" fmla="*/ 6858000 h 6858000"/>
              <a:gd name="connsiteX3" fmla="*/ 0 w 4860925"/>
              <a:gd name="connsiteY3" fmla="*/ 6858000 h 6858000"/>
              <a:gd name="connsiteX4" fmla="*/ 0 w 4860925"/>
              <a:gd name="connsiteY4" fmla="*/ 5663791 h 6858000"/>
              <a:gd name="connsiteX5" fmla="*/ 158149 w 4860925"/>
              <a:gd name="connsiteY5" fmla="*/ 5821940 h 6858000"/>
              <a:gd name="connsiteX6" fmla="*/ 250704 w 4860925"/>
              <a:gd name="connsiteY6" fmla="*/ 5821940 h 6858000"/>
              <a:gd name="connsiteX7" fmla="*/ 250704 w 4860925"/>
              <a:gd name="connsiteY7" fmla="*/ 5729385 h 6858000"/>
              <a:gd name="connsiteX8" fmla="*/ 88738 w 4860925"/>
              <a:gd name="connsiteY8" fmla="*/ 5567420 h 6858000"/>
              <a:gd name="connsiteX9" fmla="*/ 250701 w 4860925"/>
              <a:gd name="connsiteY9" fmla="*/ 5405457 h 6858000"/>
              <a:gd name="connsiteX10" fmla="*/ 250701 w 4860925"/>
              <a:gd name="connsiteY10" fmla="*/ 5312902 h 6858000"/>
              <a:gd name="connsiteX11" fmla="*/ 158146 w 4860925"/>
              <a:gd name="connsiteY11" fmla="*/ 5312902 h 6858000"/>
              <a:gd name="connsiteX12" fmla="*/ 0 w 4860925"/>
              <a:gd name="connsiteY12" fmla="*/ 54710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925" h="6858000">
                <a:moveTo>
                  <a:pt x="0" y="0"/>
                </a:moveTo>
                <a:lnTo>
                  <a:pt x="4860925" y="0"/>
                </a:lnTo>
                <a:lnTo>
                  <a:pt x="4860925" y="6858000"/>
                </a:lnTo>
                <a:lnTo>
                  <a:pt x="0" y="6858000"/>
                </a:lnTo>
                <a:lnTo>
                  <a:pt x="0" y="5663791"/>
                </a:lnTo>
                <a:lnTo>
                  <a:pt x="158149" y="5821940"/>
                </a:lnTo>
                <a:cubicBezTo>
                  <a:pt x="183706" y="5847497"/>
                  <a:pt x="225146" y="5847497"/>
                  <a:pt x="250704" y="5821940"/>
                </a:cubicBezTo>
                <a:cubicBezTo>
                  <a:pt x="276261" y="5796382"/>
                  <a:pt x="276264" y="5754945"/>
                  <a:pt x="250704" y="5729385"/>
                </a:cubicBezTo>
                <a:lnTo>
                  <a:pt x="88738" y="5567420"/>
                </a:lnTo>
                <a:lnTo>
                  <a:pt x="250701" y="5405457"/>
                </a:lnTo>
                <a:cubicBezTo>
                  <a:pt x="276258" y="5379899"/>
                  <a:pt x="276261" y="5338463"/>
                  <a:pt x="250701" y="5312902"/>
                </a:cubicBezTo>
                <a:cubicBezTo>
                  <a:pt x="225143" y="5287344"/>
                  <a:pt x="183703" y="5287344"/>
                  <a:pt x="158146" y="5312902"/>
                </a:cubicBezTo>
                <a:lnTo>
                  <a:pt x="0" y="5471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2F0D34E-56DB-45B4-B7F0-CE5961F9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‹#›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14" name="Graphic 10">
            <a:extLst>
              <a:ext uri="{FF2B5EF4-FFF2-40B4-BE49-F238E27FC236}">
                <a16:creationId xmlns:a16="http://schemas.microsoft.com/office/drawing/2014/main" id="{6EFE6B19-328D-40CF-90BA-F287CC59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6967314" y="5207478"/>
            <a:ext cx="719888" cy="71988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1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9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gif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4CF6D46-0668-4D53-8C59-F859F6E2F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924" y="335479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Arrival Activity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F5360D4-1E3B-45FC-B68E-C78D7F379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924" y="1060097"/>
            <a:ext cx="6588692" cy="3951849"/>
          </a:xfrm>
        </p:spPr>
        <p:txBody>
          <a:bodyPr>
            <a:normAutofit/>
          </a:bodyPr>
          <a:lstStyle/>
          <a:p>
            <a:r>
              <a:rPr lang="en-US" dirty="0"/>
              <a:t>Rooks and Pawns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Play a game with a partial team to focus on the Rook and Pawn movements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Captures all of his / her opponents pieces first to win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GOAL – Practice basic Rook strategy and technique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78A1077-0C8F-4D90-8616-EE28EC3E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0567F7-E12B-4F4E-B800-9D143562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9994D78-37C2-41B7-B7DD-EF7ED34BD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B7F03-ADDA-6A37-256E-31D23CA7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905" y="714094"/>
            <a:ext cx="3702895" cy="371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4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06FF93-30AD-4496-9EB4-A16588DB9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3" y="855962"/>
            <a:ext cx="5435027" cy="2593675"/>
          </a:xfrm>
        </p:spPr>
        <p:txBody>
          <a:bodyPr>
            <a:normAutofit/>
          </a:bodyPr>
          <a:lstStyle/>
          <a:p>
            <a:r>
              <a:rPr lang="en-US" sz="4400" dirty="0"/>
              <a:t>Welcome to the Stevens Creek Elementary Chess Club!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80F03BD-5CC3-47DD-B082-722AE47BF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634" y="3727030"/>
            <a:ext cx="5435026" cy="990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 County Chess Association</a:t>
            </a:r>
          </a:p>
        </p:txBody>
      </p:sp>
      <p:pic>
        <p:nvPicPr>
          <p:cNvPr id="19" name="Picture Placeholder 18" descr="Close Up of a chess board">
            <a:extLst>
              <a:ext uri="{FF2B5EF4-FFF2-40B4-BE49-F238E27FC236}">
                <a16:creationId xmlns:a16="http://schemas.microsoft.com/office/drawing/2014/main" id="{39881573-7C25-4F17-A03E-E8E1E0E886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8434" r="18434"/>
          <a:stretch/>
        </p:blipFill>
        <p:spPr>
          <a:xfrm>
            <a:off x="6197600" y="574675"/>
            <a:ext cx="5445125" cy="574992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56B78-C2A0-2C51-943D-368FCFA5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147" y="4994694"/>
            <a:ext cx="1530000" cy="143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B3E83B9-222A-4520-83DF-65CC433D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1030911"/>
            <a:ext cx="6400800" cy="719134"/>
          </a:xfrm>
        </p:spPr>
        <p:txBody>
          <a:bodyPr>
            <a:normAutofit fontScale="90000"/>
          </a:bodyPr>
          <a:lstStyle/>
          <a:p>
            <a:r>
              <a:rPr lang="en-US" sz="3600" b="1" u="sng" dirty="0"/>
              <a:t>STCE Chess Club – </a:t>
            </a:r>
            <a:br>
              <a:rPr lang="en-US" sz="3600" b="1" u="sng" dirty="0"/>
            </a:br>
            <a:r>
              <a:rPr lang="en-US" sz="3600" b="1" u="sng" dirty="0"/>
              <a:t>Rules and Expectations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418F3B9B-6683-4DCF-8F6A-173C94E52C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22858132-76FC-4F1E-BBD7-969497F1A0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4DDD4EE5-D9CF-4433-8027-E8390EC16D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17FA55F-C7EA-4BF4-8024-B7D78BD7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750044"/>
            <a:ext cx="6400800" cy="4443721"/>
          </a:xfrm>
        </p:spPr>
        <p:txBody>
          <a:bodyPr>
            <a:normAutofit/>
          </a:bodyPr>
          <a:lstStyle/>
          <a:p>
            <a:r>
              <a:rPr lang="en-US" dirty="0"/>
              <a:t>Etiquette</a:t>
            </a:r>
          </a:p>
          <a:p>
            <a:pPr lvl="1"/>
            <a:r>
              <a:rPr lang="en-US" dirty="0"/>
              <a:t>Always be respectful</a:t>
            </a:r>
          </a:p>
          <a:p>
            <a:pPr lvl="1"/>
            <a:r>
              <a:rPr lang="en-US" dirty="0"/>
              <a:t>Do not argue with your opponent</a:t>
            </a:r>
          </a:p>
          <a:p>
            <a:pPr lvl="2"/>
            <a:r>
              <a:rPr lang="en-US" dirty="0"/>
              <a:t>Call a teacher over if there is a problem</a:t>
            </a:r>
          </a:p>
          <a:p>
            <a:pPr lvl="1"/>
            <a:r>
              <a:rPr lang="en-US" dirty="0"/>
              <a:t>Do not throw or be sloppy with pieces</a:t>
            </a:r>
          </a:p>
          <a:p>
            <a:pPr lvl="2"/>
            <a:r>
              <a:rPr lang="en-US" dirty="0"/>
              <a:t>All pieces should stay on the table</a:t>
            </a:r>
          </a:p>
          <a:p>
            <a:pPr lvl="1"/>
            <a:r>
              <a:rPr lang="en-US" dirty="0"/>
              <a:t>We are here to learn and have fun</a:t>
            </a:r>
          </a:p>
          <a:p>
            <a:r>
              <a:rPr lang="en-US" dirty="0"/>
              <a:t>Consequences</a:t>
            </a:r>
          </a:p>
          <a:p>
            <a:pPr lvl="1"/>
            <a:r>
              <a:rPr lang="en-US" dirty="0"/>
              <a:t>Yellow Card</a:t>
            </a:r>
          </a:p>
          <a:p>
            <a:pPr lvl="1"/>
            <a:r>
              <a:rPr lang="en-US" dirty="0"/>
              <a:t>Red Card</a:t>
            </a:r>
          </a:p>
          <a:p>
            <a:pPr lvl="1"/>
            <a:endParaRPr lang="en-US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C983FB1-C97B-41D3-9FB3-3965A27A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6B03491-29ED-44F3-91B1-95FE8D2D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8C61C62-3469-4549-83A6-FB9E93FF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17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2346F-9A90-0226-8DB2-47A81ABD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72CC3C3-9119-BFBE-1E2B-250B90B3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252" y="574675"/>
            <a:ext cx="6400800" cy="719134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STCE Chess Club – Session 4</a:t>
            </a:r>
          </a:p>
        </p:txBody>
      </p:sp>
      <p:pic>
        <p:nvPicPr>
          <p:cNvPr id="28" name="Picture Placeholder 27" descr="Close Up of a chess board">
            <a:extLst>
              <a:ext uri="{FF2B5EF4-FFF2-40B4-BE49-F238E27FC236}">
                <a16:creationId xmlns:a16="http://schemas.microsoft.com/office/drawing/2014/main" id="{03AAFB07-BEA4-636C-466A-1598B7ADC0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0670" b="10670"/>
          <a:stretch/>
        </p:blipFill>
        <p:spPr>
          <a:xfrm>
            <a:off x="542925" y="574675"/>
            <a:ext cx="4022725" cy="1867360"/>
          </a:xfrm>
        </p:spPr>
      </p:pic>
      <p:pic>
        <p:nvPicPr>
          <p:cNvPr id="13" name="Picture Placeholder 12" descr="Cogs brainstorming">
            <a:extLst>
              <a:ext uri="{FF2B5EF4-FFF2-40B4-BE49-F238E27FC236}">
                <a16:creationId xmlns:a16="http://schemas.microsoft.com/office/drawing/2014/main" id="{1678AAD3-E79D-38D0-39CE-82CDEFC274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2519163"/>
            <a:ext cx="4022725" cy="1843040"/>
          </a:xfrm>
        </p:spPr>
      </p:pic>
      <p:pic>
        <p:nvPicPr>
          <p:cNvPr id="19" name="Picture Placeholder 18" descr="Close up of grey chess piece casting a shadow">
            <a:extLst>
              <a:ext uri="{FF2B5EF4-FFF2-40B4-BE49-F238E27FC236}">
                <a16:creationId xmlns:a16="http://schemas.microsoft.com/office/drawing/2014/main" id="{573E7848-6B34-6E3E-0EB9-75EA306FAE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925" y="4439331"/>
            <a:ext cx="4022725" cy="1879333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7C4FC6B-9E30-ED1F-4EC1-E4D60407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252" y="1375945"/>
            <a:ext cx="6400800" cy="4451144"/>
          </a:xfrm>
        </p:spPr>
        <p:txBody>
          <a:bodyPr>
            <a:normAutofit/>
          </a:bodyPr>
          <a:lstStyle/>
          <a:p>
            <a:r>
              <a:rPr lang="en-US" dirty="0"/>
              <a:t>Review </a:t>
            </a:r>
          </a:p>
          <a:p>
            <a:r>
              <a:rPr lang="en-US" dirty="0"/>
              <a:t>Rooks</a:t>
            </a:r>
          </a:p>
          <a:p>
            <a:r>
              <a:rPr lang="en-US" dirty="0"/>
              <a:t>Kings</a:t>
            </a:r>
          </a:p>
          <a:p>
            <a:r>
              <a:rPr lang="en-US" dirty="0"/>
              <a:t>Castling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11E396E7-474D-74A8-91FA-08350E6B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8D738DA-C758-8E1D-A9D9-3872D860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03A57B0-08E4-E69E-583C-409A021C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1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492A9-537A-38FC-9C4E-D35E7F09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6257A68-91D1-D4D9-8B1D-B3CBC3994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366" y="289043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Piece Values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C2F9623-1BFD-ADFB-BE87-0CFC954CD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038" y="1013662"/>
            <a:ext cx="7215915" cy="1819185"/>
          </a:xfrm>
        </p:spPr>
        <p:txBody>
          <a:bodyPr>
            <a:normAutofit/>
          </a:bodyPr>
          <a:lstStyle/>
          <a:p>
            <a:r>
              <a:rPr lang="en-US" dirty="0"/>
              <a:t>It is important to know that some pieces are considered more valuable than others.  This helps us understand and calculate exchanges.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10B8D8D-0FBD-B3AE-F2F5-32AA1B26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CF9B29B-3D9D-B150-D6ED-D36ED0B4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E0021-BA87-32CD-F92D-7FE1D735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8" y="2832847"/>
            <a:ext cx="1416123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95D956-424D-2148-B484-E9C6E563F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37" y="3921664"/>
            <a:ext cx="1416123" cy="825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EDD37-73AB-66AE-FDBB-51D6F0511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10" y="5016831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59CBB6-31D1-151E-9D9B-2CAFF936F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906" y="2826497"/>
            <a:ext cx="1428823" cy="8255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BE4BDC-7D1C-0899-E511-C55900710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3278" y="3908963"/>
            <a:ext cx="1524078" cy="838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640CF3-23F4-A271-24E2-6EBE1705E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306" y="5016831"/>
            <a:ext cx="1378021" cy="73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C911FD-C358-0355-C5D6-655BBEB46FC0}"/>
              </a:ext>
            </a:extLst>
          </p:cNvPr>
          <p:cNvSpPr txBox="1"/>
          <p:nvPr/>
        </p:nvSpPr>
        <p:spPr>
          <a:xfrm>
            <a:off x="2348753" y="2911135"/>
            <a:ext cx="3213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King – Infinite!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B7032D-D13B-6A8B-AF70-C661DEBBFFD8}"/>
              </a:ext>
            </a:extLst>
          </p:cNvPr>
          <p:cNvSpPr txBox="1"/>
          <p:nvPr/>
        </p:nvSpPr>
        <p:spPr>
          <a:xfrm>
            <a:off x="2348753" y="4042047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Queen – 9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371726-B2C7-7C0F-9022-A06D335AD860}"/>
              </a:ext>
            </a:extLst>
          </p:cNvPr>
          <p:cNvSpPr txBox="1"/>
          <p:nvPr/>
        </p:nvSpPr>
        <p:spPr>
          <a:xfrm>
            <a:off x="2358754" y="5134039"/>
            <a:ext cx="3432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Rook – 5 Points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BF678F-8823-830F-E816-84EA44471F77}"/>
              </a:ext>
            </a:extLst>
          </p:cNvPr>
          <p:cNvSpPr txBox="1"/>
          <p:nvPr/>
        </p:nvSpPr>
        <p:spPr>
          <a:xfrm>
            <a:off x="7807951" y="2946880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Bishop – 3 Points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60313E-8889-7610-69C7-BB3B04647C2F}"/>
              </a:ext>
            </a:extLst>
          </p:cNvPr>
          <p:cNvSpPr txBox="1"/>
          <p:nvPr/>
        </p:nvSpPr>
        <p:spPr>
          <a:xfrm>
            <a:off x="7807953" y="403204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Knight – 3 Points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C1E558-0E40-5C5A-2BE9-06BCC418C4A7}"/>
              </a:ext>
            </a:extLst>
          </p:cNvPr>
          <p:cNvSpPr txBox="1"/>
          <p:nvPr/>
        </p:nvSpPr>
        <p:spPr>
          <a:xfrm>
            <a:off x="7807952" y="5134038"/>
            <a:ext cx="382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Pawn – 1 Point</a:t>
            </a:r>
          </a:p>
        </p:txBody>
      </p:sp>
      <p:sp>
        <p:nvSpPr>
          <p:cNvPr id="2" name="Date Placeholder 10">
            <a:extLst>
              <a:ext uri="{FF2B5EF4-FFF2-40B4-BE49-F238E27FC236}">
                <a16:creationId xmlns:a16="http://schemas.microsoft.com/office/drawing/2014/main" id="{E6AFAA03-DDA4-E94E-2B6A-B6004EF2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</p:spTree>
    <p:extLst>
      <p:ext uri="{BB962C8B-B14F-4D97-AF65-F5344CB8AC3E}">
        <p14:creationId xmlns:p14="http://schemas.microsoft.com/office/powerpoint/2010/main" val="3765282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541C0-FB68-B76F-AD1E-01810B47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4F8843B-1EA8-1611-9AB6-2F90F7C40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Pawns – 1 Point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2823C70-69F9-36D8-E135-98C3B2841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always start on their 2</a:t>
            </a:r>
            <a:r>
              <a:rPr lang="en-US" baseline="30000" dirty="0"/>
              <a:t>nd</a:t>
            </a:r>
            <a:r>
              <a:rPr lang="en-US" dirty="0"/>
              <a:t> Rank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love to start fast!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can not move through or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capture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 Passant!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Pawns work well together!  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Always try to make pawn chains, or pyramids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They are very hard to break apart or through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0FE1E4A-D2CE-997B-A67C-7EEF611B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1886AD8-0270-B421-84AE-677F5622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5B892-73A0-65C5-A772-0EB6F0FE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531" y="415436"/>
            <a:ext cx="1378021" cy="730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A895F-43D2-9E45-3826-B9FC02EE1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15" y="415436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FC195D-2D54-F766-A112-DAB9B359E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3429000"/>
            <a:ext cx="2752344" cy="2752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Date Placeholder 10">
            <a:extLst>
              <a:ext uri="{FF2B5EF4-FFF2-40B4-BE49-F238E27FC236}">
                <a16:creationId xmlns:a16="http://schemas.microsoft.com/office/drawing/2014/main" id="{3707D641-5EE9-6FFF-9464-3F61689C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</p:spTree>
    <p:extLst>
      <p:ext uri="{BB962C8B-B14F-4D97-AF65-F5344CB8AC3E}">
        <p14:creationId xmlns:p14="http://schemas.microsoft.com/office/powerpoint/2010/main" val="273149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D9FC-A07F-DF3F-1A06-D7F05AE4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CCFA7C4-CDCE-5711-B772-68880DA73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Bishops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37DBF54-55D1-D053-8750-3DC69057D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move in any number of spaces diagonally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Bishops capture by landing on a piece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active bishop is a </a:t>
            </a:r>
            <a:r>
              <a:rPr lang="en-US" b="1" u="sng" dirty="0"/>
              <a:t>HAPPY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trapped bishop is a </a:t>
            </a:r>
            <a:r>
              <a:rPr lang="en-US" b="1" u="sng" dirty="0"/>
              <a:t>SAD</a:t>
            </a:r>
            <a:r>
              <a:rPr lang="en-US" dirty="0"/>
              <a:t> bishop!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a bishop can get to the base of a pawn structure, it can </a:t>
            </a:r>
            <a:r>
              <a:rPr lang="en-US" b="1" dirty="0"/>
              <a:t>EAT </a:t>
            </a:r>
            <a:r>
              <a:rPr lang="en-US" b="1" dirty="0" err="1"/>
              <a:t>EAT</a:t>
            </a:r>
            <a:r>
              <a:rPr lang="en-US" b="1" dirty="0"/>
              <a:t> </a:t>
            </a:r>
            <a:r>
              <a:rPr lang="en-US" b="1" dirty="0" err="1"/>
              <a:t>EAT</a:t>
            </a:r>
            <a:r>
              <a:rPr lang="en-US" b="1" dirty="0"/>
              <a:t>!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Bishop pairs are useful and strong!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is powerful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A bishop pair can checkmate the King!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04DFA9A-CDE4-C181-B8E7-D72A952D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CEC3C03-1C0B-B40F-808B-7894411A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C065D-41FF-6B1C-1256-6B1E201B0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36" y="304263"/>
            <a:ext cx="1428823" cy="825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FF7D59-A6AD-7B75-FB6F-F9B21823E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7100"/>
            <a:ext cx="2755645" cy="2752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3EC1B2-976C-D2B1-E09F-B6F65C580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69" y="3429000"/>
            <a:ext cx="2752344" cy="2752344"/>
          </a:xfrm>
          <a:prstGeom prst="rect">
            <a:avLst/>
          </a:prstGeom>
        </p:spPr>
      </p:pic>
      <p:sp>
        <p:nvSpPr>
          <p:cNvPr id="3" name="Date Placeholder 10">
            <a:extLst>
              <a:ext uri="{FF2B5EF4-FFF2-40B4-BE49-F238E27FC236}">
                <a16:creationId xmlns:a16="http://schemas.microsoft.com/office/drawing/2014/main" id="{EE886D81-588B-2084-B151-4BDDB2EB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December 2025, Session 4</a:t>
            </a:r>
          </a:p>
        </p:txBody>
      </p:sp>
    </p:spTree>
    <p:extLst>
      <p:ext uri="{BB962C8B-B14F-4D97-AF65-F5344CB8AC3E}">
        <p14:creationId xmlns:p14="http://schemas.microsoft.com/office/powerpoint/2010/main" val="65747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83E25-03B3-DBE7-FE6E-DEBFD9CA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9A0C619-DFA6-2AB8-B676-B53F9CE1F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Knights – 3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8E4A80F-27DA-B3F8-CD6F-D01A01D47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are tricky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move in an L-Shape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Two spaces in one direction, 1 space in the sideways direction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Hippity-Hippity-Hop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can jump over pieces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capture pieces by landing on them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Knights like to find a safe home!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Find an Outpost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62A38B1-0802-EF45-4417-978D76F7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31E6FAF-F38E-0C72-B633-C3D6160D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55DB1-0118-8474-23DC-C03E3B014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502" y="268037"/>
            <a:ext cx="1408399" cy="743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115528-C014-43F3-4ABC-9319A02B3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7101"/>
            <a:ext cx="2746994" cy="27523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FB534E-C589-844B-303A-DE168DD7B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56" y="3429000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Date Placeholder 10">
            <a:extLst>
              <a:ext uri="{FF2B5EF4-FFF2-40B4-BE49-F238E27FC236}">
                <a16:creationId xmlns:a16="http://schemas.microsoft.com/office/drawing/2014/main" id="{937ED7BC-0F10-A620-8013-E58B593D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</p:spTree>
    <p:extLst>
      <p:ext uri="{BB962C8B-B14F-4D97-AF65-F5344CB8AC3E}">
        <p14:creationId xmlns:p14="http://schemas.microsoft.com/office/powerpoint/2010/main" val="254790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98994-C66E-5CC5-0F4F-E7D0B48D3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607C18F-90C0-11B0-B559-8BE10E063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Queen – 9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A444EA9-63F3-A2C7-226C-EC20E43A2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696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Queens move in any direction as many spaces as it can without going through a pieces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Queens move like Rooks AND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Queens move like Bishops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Queens can not run through other pieces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BE6514A-2F12-AA11-8896-62059E30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0AC52E-26AB-CF3A-8C72-2FB19A16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2502759-1845-3236-0F19-43FADCCD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C28209-9D3D-CCD3-0C87-C9A52D3CE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178362"/>
            <a:ext cx="1371600" cy="8210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9F5BCA-6601-185A-B5C6-911CA4D95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04" y="427100"/>
            <a:ext cx="2744296" cy="27523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585C71-81DA-61A1-3C87-97D0383E3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04" y="3446885"/>
            <a:ext cx="275234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6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A376D-EC26-9733-2152-8825AA323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CB4629-9072-0752-732C-3389E14C2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Rooks – 5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BACA7FD-139A-9240-6D8E-68EC02316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always start in the corners of the board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The a- and h- files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move in a straight line until they reach a piece, of the edge of the board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Up or Down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Left of right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DAF5A15-69EB-AF6F-E150-5E1C62C8C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DF720F5-F60F-6C51-CC22-8E303BC4F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0996D4-C08B-DA0F-C88A-0D2A41D5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34017F-ED38-61CC-2B4A-DAEB32F3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332076"/>
            <a:ext cx="1485976" cy="8191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FD16AE-B85E-B3CC-C324-CC5D1185A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76" y="425844"/>
            <a:ext cx="274162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444F2A-58CC-C398-BD5A-AC49B125E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590690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0171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C860-A248-8703-BD38-AE8EB6FE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8EDF29A-CD82-B29C-1C0E-A1BAD7F15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Rooks – 5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FD615FE-6F3E-123B-A97D-89A747DA3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always start in the corners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move in a straight line until they reach a piece, of the edge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can move as far as they can see!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Must stop when they capture a piece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D761900-683E-5AFB-403A-92A16CB3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52A5924-EBD4-03CC-7D11-F22A283F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D8CD09F-02F8-430B-75A3-2C594FF69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30DD8F-E1DC-05E6-537D-3533EE94D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332076"/>
            <a:ext cx="1485976" cy="8191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C1F383-DB64-86B1-5BA5-E7D47C219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429768"/>
            <a:ext cx="2738970" cy="27523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297369-68A9-B191-6007-03F02CD9B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495675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8008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8FA83-94CB-380F-95B3-047C093CD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2ED9DBA-F428-9241-1514-42B711FB1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Rooks – 5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BC274CF-7AB9-69C6-A72C-07B6C44C5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always start in the corners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move in a straight line until they reach a piece, of the edge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can move as far as they can see!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Connect your rooks to utilize them better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Open files so that the rooks can “see”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0EE6DF-CBC8-22B5-E59E-82696BEA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A4DDEC6-8142-CC84-FD42-2C65DC642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8A0619-5782-3B99-1DD3-5E282813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5839CE-15D3-FEE7-D14C-9B1FF5860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332076"/>
            <a:ext cx="1485976" cy="8191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358F41-8726-DA90-7798-68164D981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80" y="429768"/>
            <a:ext cx="2749664" cy="2752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8BA5C7-7459-D629-7AFF-2F25E9276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429000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9245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1DD0-DC20-2E80-C7B4-BB0A0F43C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BDB3650-45C7-DE5B-3E37-D99595ADF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922952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Rooks – 5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D35A505-7052-1490-2A33-6292544A3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always start in the corners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move in a straight line until they reach a piece, of the edge of the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Rooks can move as far as they can see!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Connect your rooks to utilize them better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Open files so that the rooks can “see”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Trade pawns to open files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D6EAC5D-A229-B42A-C1A4-ED42EE995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D9309A7-FA9B-2047-DE8E-CF209F707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EF6173-80DF-70A7-FE02-4E233110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515221-51BA-2E53-B723-186F8F94A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332076"/>
            <a:ext cx="1485976" cy="819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C1360C-45CE-2638-E302-BB0833749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85" y="427101"/>
            <a:ext cx="2744359" cy="2752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245CE2-DC9E-4F19-304A-C54EF0130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56" y="3429000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5442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3366E-58DB-3388-6EA0-B32C8150A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622BCA6-F328-5DDA-4C20-CE094FFAB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734804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King – All the Points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0C843E3F-CF25-5651-E2F3-E05AC21E7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 move in any direction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Only can move one square at a time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The slowest piece on the board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123EF3C-8AED-0539-1DD4-476AEECB7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621F22E-0455-278E-CFA3-3A9F5AC2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A965BEA-0A8D-380B-41A5-D53CF446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C2C919-15CB-935E-1E61-5069FEF76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5234" y="211260"/>
            <a:ext cx="1416123" cy="819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CD5878-6FE7-20CC-005A-0E77D31CA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5936"/>
            <a:ext cx="2744320" cy="2752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0BDEC3-4B72-5F42-8851-BE080879D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56" y="3495675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22761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D681-CD61-2A5F-2E95-2E6804209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01A290F-9348-11E1-48E6-24FB0825D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734804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F2E29E2-3BC6-6316-DE05-88981A336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only time the king can move more than one square at a time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King moves two square to the castling side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Castling may be done to the Kingside or the Queenside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09B0609-D991-79CD-6CB4-594AB7F0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8E23DF-8BDD-CEAB-042B-C03C1CD18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2C1F4A0-F985-4DCD-EDEA-30DDEBFC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38B8A-18EB-1B25-5B74-AF2E133FB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56" y="427101"/>
            <a:ext cx="2746979" cy="2752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B46D54-0AED-A594-2492-ACC47A8E5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91" y="3590690"/>
            <a:ext cx="2752344" cy="27523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6985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B099-408A-8C38-15A7-404B4B092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13FBD63-F399-1199-1938-0E835382A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2696" y="427101"/>
            <a:ext cx="5734804" cy="724619"/>
          </a:xfrm>
        </p:spPr>
        <p:txBody>
          <a:bodyPr>
            <a:normAutofit/>
          </a:bodyPr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E02A0CBC-886E-FB1E-CAF3-A01C47785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42" y="1246745"/>
            <a:ext cx="7215915" cy="468789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only time the king can move more than one square at a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Castling may be done to the Kingside or the Queenside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Rules of Castling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Cannot castle out of Check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Cannot castle through Check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/>
              <a:t>Cannot castle if either the King or castling rook have already castled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71565BF-1AF8-E8C6-F749-52A0ABD68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2026, Session 5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C3A8147-3B0E-232D-DEF3-3F9932C4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0006B63-D02D-698E-167C-5A354E5AC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CE5D1-ABFB-5AF6-0E5F-C8F81CB86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02" y="427101"/>
            <a:ext cx="2738996" cy="2752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2891C0-42C8-AC76-6374-83A3C80E6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43" y="3429000"/>
            <a:ext cx="2741655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12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4AF8-CC35-AB4D-D40F-26057F54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05157C5-3AA5-8DE9-C1C4-D25EFC4E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3C771B-7031-ADFF-D316-7298FE3420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5BA84FF-D515-16C8-778B-E0337641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ED5B3F4-2054-14C0-5D7B-5693DFB2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17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05E3429D-1E96-30EA-827D-DD876091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C07B5D31-5265-782D-1E21-BD028CBD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68E0E-6432-1AE9-4E03-A5A3E64A2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038" y="1143000"/>
            <a:ext cx="456312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77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FE9B5-3C80-BD73-C896-8E40C37B7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01D4A8D-2954-556D-B7E3-D6BCA449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73EFE53-FAAF-2C7F-C709-9A2CF350CB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5289325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  <a:p>
            <a:r>
              <a:rPr lang="en-US" sz="2800" dirty="0"/>
              <a:t>NO!  The king cannot castle through check!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45B724B-A604-303C-5A4D-CF41210BA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2AFF707-884A-CA47-DC99-EB072222F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18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FDA5CB42-18CF-16F4-0A1E-9C599A795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E98B7183-D785-665A-042B-D39D8498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 err="1"/>
              <a:t>february</a:t>
            </a:r>
            <a:r>
              <a:rPr lang="en-US" dirty="0"/>
              <a:t> 2026, Session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5C5B5-F818-7D45-0247-7D42D3B9A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6309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05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1732-D4C9-53A6-83E7-36180909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355F714-E8C8-FE09-5960-D1573B2C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027999C-7A5D-43CB-6AF2-114A4DD71F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B69F38A-94C4-28C4-B4CA-4E138C5CD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74A5EF7-680C-3092-05D4-CB899C51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19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05656C58-8F35-0875-54A9-EA1A784F8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0458CEFA-E1E0-F8C0-465E-1D968F7FE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22D721-FC1B-E038-A90C-D78A8327F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7645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90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E1E93-2B7F-48FB-126C-CD142C32D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AA8CEA-63EE-1550-8E40-8D913A3B8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B6E869-A29C-5701-3726-16E53E5062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5407155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  <a:p>
            <a:r>
              <a:rPr lang="en-US" sz="2800" dirty="0"/>
              <a:t>NO!  The king cannot castle while in check!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447B2D7-A508-83BF-0D06-B32EB383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6DE8DEF-452A-6574-D8E1-DCC0534CF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20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1EEF0105-5420-DF47-C4F6-BE4239D45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A824F038-D87E-3B6F-A7B8-FFE5F215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E1268D-D9B5-CEF1-EDFE-A04D87DA7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5424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97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C233-97BB-649F-7418-95123B4D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D20BE6F-C272-F7CE-0895-7B1E1A80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A3BDF8D-1638-CA74-1E52-31303D09CF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F6F6F34-92B2-0EAD-3304-77178A88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D2994721-E6A5-D35A-1B51-440226A7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21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6F6AE501-1BE0-D759-B083-739780787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0FF5B6B2-CCD8-1363-8598-7F3858D660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9A7447-C54E-5DC6-1DD3-C8A0E0269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72000" cy="457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4953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35FF4-C061-5C5C-19F4-E53E9934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E6F5CC-5CEC-5926-93F3-41D02C22E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50E4A1F-6052-7B0A-07F4-DFA0D0D8CB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  <a:p>
            <a:r>
              <a:rPr lang="en-US" sz="2800" dirty="0"/>
              <a:t>NO!  The white King has moved therefore can not castle!</a:t>
            </a:r>
          </a:p>
          <a:p>
            <a:endParaRPr lang="en-US" sz="280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41EBBB4-5B99-B8AA-4914-700D58398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8BD03D5-CE5E-EE31-7F90-653FFD63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22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129605CF-ED48-BDC4-4286-D9B1B2171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82A9F608-E56D-A3F8-3BCC-B3FC33A1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244F0-24E8-E295-14DD-FBE68D9B9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72000" cy="457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120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45D1-0F54-4D7F-4F8A-0E5F42DB5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B83D0F7-D108-AEB7-E9AC-074BC4FB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AA89BEF-439E-E010-2C76-0493508020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  <a:p>
            <a:r>
              <a:rPr lang="en-US" sz="2800" dirty="0"/>
              <a:t>Can the Black King castle?</a:t>
            </a:r>
          </a:p>
          <a:p>
            <a:endParaRPr lang="en-US" sz="280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1742CD-CAAA-1086-272C-51DE809B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3E628C0-B87F-FEDD-B2CD-697C6D5A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23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E00DC840-AC50-658F-5A9B-7243161B3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E54D49E8-7037-46F4-EB14-ABF05E27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76A884-D494-A828-2336-61F72FC1B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72000" cy="457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852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F3AA-071C-8D55-6C81-0722713A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808946A-49B4-3D0A-DF63-89421D179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66490"/>
            <a:ext cx="11238347" cy="1178334"/>
          </a:xfrm>
        </p:spPr>
        <p:txBody>
          <a:bodyPr/>
          <a:lstStyle/>
          <a:p>
            <a:r>
              <a:rPr lang="en-US" b="1" u="sng" dirty="0"/>
              <a:t>Castling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909689D-294E-E777-2732-45CB4B07A5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8" y="1635983"/>
            <a:ext cx="6257927" cy="1678718"/>
          </a:xfrm>
        </p:spPr>
        <p:txBody>
          <a:bodyPr>
            <a:normAutofit/>
          </a:bodyPr>
          <a:lstStyle/>
          <a:p>
            <a:r>
              <a:rPr lang="en-US" sz="2800" dirty="0"/>
              <a:t>Can the White King castle?</a:t>
            </a:r>
          </a:p>
          <a:p>
            <a:r>
              <a:rPr lang="en-US" sz="2800" dirty="0"/>
              <a:t>Can the Black King castle?</a:t>
            </a:r>
          </a:p>
          <a:p>
            <a:r>
              <a:rPr lang="en-US" sz="2800" dirty="0"/>
              <a:t>YES! The Black king can castle!</a:t>
            </a:r>
          </a:p>
          <a:p>
            <a:endParaRPr lang="en-US" sz="280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1654B74-2EE5-0270-C67F-23D00FF5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F1553A0-566B-AF51-DA69-D86FC7827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24</a:t>
            </a:fld>
            <a:endParaRPr lang="en-US" dirty="0"/>
          </a:p>
        </p:txBody>
      </p:sp>
      <p:sp useBgFill="1">
        <p:nvSpPr>
          <p:cNvPr id="12" name="Oval 11">
            <a:extLst>
              <a:ext uri="{FF2B5EF4-FFF2-40B4-BE49-F238E27FC236}">
                <a16:creationId xmlns:a16="http://schemas.microsoft.com/office/drawing/2014/main" id="{6C2721E8-AD2D-21CF-B1A4-11551AAE7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474676" y="5428705"/>
            <a:ext cx="425081" cy="425081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Date Placeholder 10">
            <a:extLst>
              <a:ext uri="{FF2B5EF4-FFF2-40B4-BE49-F238E27FC236}">
                <a16:creationId xmlns:a16="http://schemas.microsoft.com/office/drawing/2014/main" id="{505E470D-1BCE-A501-17DF-2C255B867F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2743200" cy="365125"/>
          </a:xfrm>
        </p:spPr>
        <p:txBody>
          <a:bodyPr/>
          <a:lstStyle/>
          <a:p>
            <a:r>
              <a:rPr lang="en-US" dirty="0"/>
              <a:t>February 2026, Session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3D8D50-0581-8814-6674-AE1E720F9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143000"/>
            <a:ext cx="4572000" cy="457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456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67426A-9C36-4C9E-B549-AD3B8874F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892726"/>
          </a:xfrm>
        </p:spPr>
        <p:txBody>
          <a:bodyPr/>
          <a:lstStyle/>
          <a:p>
            <a:r>
              <a:rPr lang="en-US" dirty="0"/>
              <a:t>Let’s Play!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D6F00D-881F-4920-89F9-792BA92E5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292" y="1785250"/>
            <a:ext cx="5926564" cy="2500206"/>
          </a:xfrm>
        </p:spPr>
        <p:txBody>
          <a:bodyPr>
            <a:normAutofit/>
          </a:bodyPr>
          <a:lstStyle/>
          <a:p>
            <a:r>
              <a:rPr lang="en-US" dirty="0"/>
              <a:t>Mrs. Ennis</a:t>
            </a:r>
          </a:p>
          <a:p>
            <a:r>
              <a:rPr lang="en-US" dirty="0"/>
              <a:t>Rusty Charles</a:t>
            </a:r>
          </a:p>
          <a:p>
            <a:r>
              <a:rPr lang="en-US" dirty="0"/>
              <a:t>Columbiacounty.chess@gmail.com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4D73EFD-BA26-43EF-A3B9-C2877D8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2743200" cy="365125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65D80D62-BD66-9300-81CC-B87A0AF0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800"/>
            <a:ext cx="4114800" cy="365125"/>
          </a:xfrm>
        </p:spPr>
        <p:txBody>
          <a:bodyPr/>
          <a:lstStyle/>
          <a:p>
            <a:r>
              <a:rPr lang="en-US" dirty="0"/>
              <a:t>Stevens Creek Elementary Chess Club</a:t>
            </a:r>
          </a:p>
        </p:txBody>
      </p:sp>
    </p:spTree>
    <p:extLst>
      <p:ext uri="{BB962C8B-B14F-4D97-AF65-F5344CB8AC3E}">
        <p14:creationId xmlns:p14="http://schemas.microsoft.com/office/powerpoint/2010/main" val="27975477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XOVTI">
  <a:themeElements>
    <a:clrScheme name="3D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275531-F059-4661-BC99-5916D631280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1E232BF-B213-4F24-BBD3-1528B29F12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806A6F-3B78-4957-BAA5-95F2FE58D1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 design</Template>
  <TotalTime>869</TotalTime>
  <Words>1106</Words>
  <Application>Microsoft Office PowerPoint</Application>
  <PresentationFormat>Widescreen</PresentationFormat>
  <Paragraphs>226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Aller</vt:lpstr>
      <vt:lpstr>Arial</vt:lpstr>
      <vt:lpstr>Calibri</vt:lpstr>
      <vt:lpstr>Courier New</vt:lpstr>
      <vt:lpstr>Open sans</vt:lpstr>
      <vt:lpstr>Segoe UI</vt:lpstr>
      <vt:lpstr>MinimalXOVTI</vt:lpstr>
      <vt:lpstr>Arrival Activity</vt:lpstr>
      <vt:lpstr>Welcome to the Stevens Creek Elementary Chess Club!</vt:lpstr>
      <vt:lpstr>STCE Chess Club –  Rules and Expectations</vt:lpstr>
      <vt:lpstr>STCE Chess Club – Session 4</vt:lpstr>
      <vt:lpstr>Piece Values</vt:lpstr>
      <vt:lpstr>Pawns – 1 Point</vt:lpstr>
      <vt:lpstr>Bishops – 3 Points</vt:lpstr>
      <vt:lpstr>Knights – 3 Points</vt:lpstr>
      <vt:lpstr>Queen – 9 Points</vt:lpstr>
      <vt:lpstr>Rooks – 5 Points</vt:lpstr>
      <vt:lpstr>Rooks – 5 Points</vt:lpstr>
      <vt:lpstr>Rooks – 5 Points</vt:lpstr>
      <vt:lpstr>Rooks – 5 Points</vt:lpstr>
      <vt:lpstr>King – All the Points</vt:lpstr>
      <vt:lpstr>Castling</vt:lpstr>
      <vt:lpstr>Castling</vt:lpstr>
      <vt:lpstr>Castling</vt:lpstr>
      <vt:lpstr>Castling</vt:lpstr>
      <vt:lpstr>Castling</vt:lpstr>
      <vt:lpstr>Castling</vt:lpstr>
      <vt:lpstr>Castling</vt:lpstr>
      <vt:lpstr>Castling</vt:lpstr>
      <vt:lpstr>Castling</vt:lpstr>
      <vt:lpstr>Castling</vt:lpstr>
      <vt:lpstr>Let’s Play!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Rusty Charles</dc:creator>
  <cp:lastModifiedBy>Rusty Charles</cp:lastModifiedBy>
  <cp:revision>17</cp:revision>
  <dcterms:created xsi:type="dcterms:W3CDTF">2025-09-12T13:04:51Z</dcterms:created>
  <dcterms:modified xsi:type="dcterms:W3CDTF">2026-01-30T21:52:30Z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